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5"/>
  </p:normalViewPr>
  <p:slideViewPr>
    <p:cSldViewPr snapToGrid="0" snapToObjects="1">
      <p:cViewPr>
        <p:scale>
          <a:sx n="125" d="100"/>
          <a:sy n="125" d="100"/>
        </p:scale>
        <p:origin x="99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7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56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79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6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4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18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37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94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0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AA943-12BC-7C4A-9D4D-C45136DAB5D3}" type="datetimeFigureOut">
              <a:t>15/12/2016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8B1BA-DE91-854A-85FA-803A9B77F42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43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youtu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7963"/>
            <a:ext cx="9144000" cy="4854326"/>
          </a:xfrm>
          <a:prstGeom prst="rect">
            <a:avLst/>
          </a:prstGeom>
        </p:spPr>
      </p:pic>
      <p:pic>
        <p:nvPicPr>
          <p:cNvPr id="5" name="Image 4" descr="tonic_je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0" y="2550160"/>
            <a:ext cx="4145280" cy="438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6489" y="4026654"/>
            <a:ext cx="2993991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000">
                <a:solidFill>
                  <a:srgbClr val="FF0000"/>
                </a:solidFill>
              </a:rPr>
              <a:t>Dev</a:t>
            </a:r>
            <a:r>
              <a:rPr lang="fr-FR" sz="5000"/>
              <a:t>Con </a:t>
            </a:r>
            <a:r>
              <a:rPr lang="fr-FR" sz="5000">
                <a:solidFill>
                  <a:srgbClr val="FF0000"/>
                </a:solidFill>
              </a:rPr>
              <a:t>#2</a:t>
            </a:r>
          </a:p>
          <a:p>
            <a:pPr algn="ctr"/>
            <a:endParaRPr lang="fr-FR">
              <a:solidFill>
                <a:srgbClr val="FF0000"/>
              </a:solidFill>
            </a:endParaRPr>
          </a:p>
          <a:p>
            <a:pPr algn="ctr"/>
            <a:r>
              <a:rPr lang="fr-FR">
                <a:solidFill>
                  <a:srgbClr val="FF0000"/>
                </a:solidFill>
              </a:rPr>
              <a:t>15 décembre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4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327" y="0"/>
            <a:ext cx="12387527" cy="69697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625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 err="1">
                <a:solidFill>
                  <a:srgbClr val="FF0000"/>
                </a:solidFill>
              </a:rPr>
              <a:t>Dev</a:t>
            </a:r>
            <a:r>
              <a:rPr lang="fr-FR" sz="6000" dirty="0" err="1">
                <a:solidFill>
                  <a:schemeClr val="bg1"/>
                </a:solidFill>
              </a:rPr>
              <a:t>Con</a:t>
            </a:r>
            <a:r>
              <a:rPr lang="fr-FR" sz="6000" dirty="0"/>
              <a:t> </a:t>
            </a:r>
            <a:r>
              <a:rPr lang="fr-FR" sz="6000" dirty="0">
                <a:solidFill>
                  <a:srgbClr val="FF0000"/>
                </a:solidFill>
              </a:rPr>
              <a:t>#2</a:t>
            </a:r>
            <a:r>
              <a:rPr lang="fr-FR" sz="3000" dirty="0">
                <a:solidFill>
                  <a:srgbClr val="FF0000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by</a:t>
            </a:r>
            <a:r>
              <a:rPr lang="fr-FR" sz="3000" dirty="0">
                <a:solidFill>
                  <a:srgbClr val="FF0000"/>
                </a:solidFill>
              </a:rPr>
              <a:t> pro</a:t>
            </a:r>
            <a:r>
              <a:rPr lang="fr-FR" sz="3000" dirty="0">
                <a:solidFill>
                  <a:schemeClr val="bg1"/>
                </a:solidFill>
              </a:rPr>
              <a:t>grammez!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73960"/>
            <a:ext cx="9144000" cy="1752600"/>
          </a:xfrm>
        </p:spPr>
        <p:txBody>
          <a:bodyPr>
            <a:noAutofit/>
          </a:bodyPr>
          <a:lstStyle/>
          <a:p>
            <a:r>
              <a:rPr lang="fr-FR" sz="7000" b="1" dirty="0">
                <a:solidFill>
                  <a:schemeClr val="bg1"/>
                </a:solidFill>
              </a:rPr>
              <a:t>"Les nouvelles architectures"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515810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15 décembre 2016 / </a:t>
            </a:r>
            <a:r>
              <a:rPr lang="fr-FR" sz="40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281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625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rgbClr val="FF0000"/>
                </a:solidFill>
              </a:rPr>
              <a:t>Dev</a:t>
            </a:r>
            <a:r>
              <a:rPr lang="fr-FR" sz="6000"/>
              <a:t>Con </a:t>
            </a:r>
            <a:r>
              <a:rPr lang="fr-FR" sz="6000">
                <a:solidFill>
                  <a:srgbClr val="FF0000"/>
                </a:solidFill>
              </a:rPr>
              <a:t>#2</a:t>
            </a:r>
            <a:r>
              <a:rPr lang="fr-FR" sz="3000">
                <a:solidFill>
                  <a:srgbClr val="FF0000"/>
                </a:solidFill>
              </a:rPr>
              <a:t> </a:t>
            </a:r>
            <a:r>
              <a:rPr lang="fr-FR" sz="3000"/>
              <a:t>by</a:t>
            </a:r>
            <a:r>
              <a:rPr lang="fr-FR" sz="3000">
                <a:solidFill>
                  <a:srgbClr val="FF0000"/>
                </a:solidFill>
              </a:rPr>
              <a:t> pro</a:t>
            </a:r>
            <a:r>
              <a:rPr lang="fr-FR" sz="3000">
                <a:solidFill>
                  <a:srgbClr val="000000"/>
                </a:solidFill>
              </a:rPr>
              <a:t>grammez!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73960"/>
            <a:ext cx="9144000" cy="1752600"/>
          </a:xfrm>
        </p:spPr>
        <p:txBody>
          <a:bodyPr>
            <a:noAutofit/>
          </a:bodyPr>
          <a:lstStyle/>
          <a:p>
            <a:r>
              <a:rPr lang="fr-FR" sz="3000" b="1">
                <a:solidFill>
                  <a:schemeClr val="tx1"/>
                </a:solidFill>
              </a:rPr>
              <a:t>160 inscrits</a:t>
            </a:r>
          </a:p>
          <a:p>
            <a:r>
              <a:rPr lang="fr-FR" sz="3000" b="1">
                <a:solidFill>
                  <a:schemeClr val="tx1"/>
                </a:solidFill>
              </a:rPr>
              <a:t>2 salles</a:t>
            </a:r>
          </a:p>
          <a:p>
            <a:r>
              <a:rPr lang="fr-FR" sz="3000" b="1">
                <a:solidFill>
                  <a:schemeClr val="tx1"/>
                </a:solidFill>
              </a:rPr>
              <a:t>2 plénières</a:t>
            </a:r>
          </a:p>
          <a:p>
            <a:r>
              <a:rPr lang="fr-FR" sz="3000" b="1">
                <a:solidFill>
                  <a:schemeClr val="tx1"/>
                </a:solidFill>
              </a:rPr>
              <a:t>4 sessions (2 tracks)</a:t>
            </a:r>
          </a:p>
          <a:p>
            <a:r>
              <a:rPr lang="fr-FR" sz="3000" b="1">
                <a:solidFill>
                  <a:schemeClr val="tx1"/>
                </a:solidFill>
              </a:rPr>
              <a:t>1 session Q&amp;A</a:t>
            </a:r>
          </a:p>
          <a:p>
            <a:r>
              <a:rPr lang="fr-FR" sz="3000" b="1">
                <a:solidFill>
                  <a:schemeClr val="tx1"/>
                </a:solidFill>
              </a:rPr>
              <a:t>12 speakers</a:t>
            </a:r>
          </a:p>
          <a:p>
            <a:r>
              <a:rPr lang="fr-FR" sz="3000" b="1">
                <a:solidFill>
                  <a:schemeClr val="tx1"/>
                </a:solidFill>
              </a:rPr>
              <a:t>1 pizza party</a:t>
            </a:r>
          </a:p>
          <a:p>
            <a:endParaRPr lang="fr-FR" sz="3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625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rgbClr val="FF0000"/>
                </a:solidFill>
              </a:rPr>
              <a:t>MERCI </a:t>
            </a:r>
            <a:r>
              <a:rPr lang="fr-FR" sz="6000">
                <a:solidFill>
                  <a:srgbClr val="000000"/>
                </a:solidFill>
              </a:rPr>
              <a:t>à nos</a:t>
            </a:r>
            <a:r>
              <a:rPr lang="fr-FR" sz="6000">
                <a:solidFill>
                  <a:srgbClr val="FF0000"/>
                </a:solidFill>
              </a:rPr>
              <a:t> sponsors</a:t>
            </a:r>
            <a:endParaRPr lang="fr-FR" sz="3000">
              <a:solidFill>
                <a:srgbClr val="0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120" y="1838960"/>
            <a:ext cx="8554720" cy="4815840"/>
          </a:xfrm>
        </p:spPr>
        <p:txBody>
          <a:bodyPr>
            <a:noAutofit/>
          </a:bodyPr>
          <a:lstStyle/>
          <a:p>
            <a:pPr algn="l"/>
            <a:r>
              <a:rPr lang="fr-FR" sz="3000">
                <a:solidFill>
                  <a:schemeClr val="tx1"/>
                </a:solidFill>
              </a:rPr>
              <a:t>Sponsors ++</a:t>
            </a:r>
          </a:p>
          <a:p>
            <a:pPr algn="l"/>
            <a:r>
              <a:rPr lang="fr-FR" sz="3000" b="1">
                <a:solidFill>
                  <a:schemeClr val="tx1"/>
                </a:solidFill>
              </a:rPr>
              <a:t>Nutanix, Cellenza, 42</a:t>
            </a:r>
          </a:p>
          <a:p>
            <a:pPr algn="l"/>
            <a:endParaRPr lang="fr-FR" sz="3000" b="1">
              <a:solidFill>
                <a:schemeClr val="tx1"/>
              </a:solidFill>
            </a:endParaRPr>
          </a:p>
          <a:p>
            <a:pPr algn="l"/>
            <a:r>
              <a:rPr lang="fr-FR" sz="3000">
                <a:solidFill>
                  <a:schemeClr val="tx1"/>
                </a:solidFill>
              </a:rPr>
              <a:t>Café + pizza party par </a:t>
            </a:r>
            <a:r>
              <a:rPr lang="fr-FR" sz="3000" b="1">
                <a:solidFill>
                  <a:srgbClr val="000000"/>
                </a:solidFill>
              </a:rPr>
              <a:t>Cellenza</a:t>
            </a:r>
          </a:p>
          <a:p>
            <a:pPr algn="l"/>
            <a:endParaRPr lang="fr-FR" sz="3000" b="1">
              <a:solidFill>
                <a:schemeClr val="tx1"/>
              </a:solidFill>
            </a:endParaRPr>
          </a:p>
          <a:p>
            <a:pPr algn="l"/>
            <a:r>
              <a:rPr lang="fr-FR" sz="3000">
                <a:solidFill>
                  <a:schemeClr val="tx1"/>
                </a:solidFill>
              </a:rPr>
              <a:t>Les partenaries techniques</a:t>
            </a:r>
          </a:p>
          <a:p>
            <a:pPr algn="l"/>
            <a:r>
              <a:rPr lang="fr-FR" sz="3000" b="1">
                <a:solidFill>
                  <a:schemeClr val="tx1"/>
                </a:solidFill>
              </a:rPr>
              <a:t>Microsoft France, In Omnia Paratus, ISI Expert, Cellenza, ABC Systèmes et Formation, IBM Cloud, Nutanix</a:t>
            </a:r>
          </a:p>
          <a:p>
            <a:pPr algn="l"/>
            <a:endParaRPr lang="fr-FR" sz="3000" b="1">
              <a:solidFill>
                <a:schemeClr val="tx1"/>
              </a:solidFill>
            </a:endParaRPr>
          </a:p>
          <a:p>
            <a:endParaRPr lang="fr-FR" sz="3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4160"/>
            <a:ext cx="7772400" cy="528320"/>
          </a:xfrm>
        </p:spPr>
        <p:txBody>
          <a:bodyPr>
            <a:normAutofit fontScale="90000"/>
          </a:bodyPr>
          <a:lstStyle/>
          <a:p>
            <a:r>
              <a:rPr lang="fr-FR" sz="3000">
                <a:solidFill>
                  <a:srgbClr val="FF0000"/>
                </a:solidFill>
              </a:rPr>
              <a:t>#</a:t>
            </a:r>
            <a:r>
              <a:rPr lang="fr-FR" sz="3000">
                <a:solidFill>
                  <a:srgbClr val="000000"/>
                </a:solidFill>
              </a:rPr>
              <a:t>Agenda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5120" y="1838960"/>
            <a:ext cx="8554720" cy="4815840"/>
          </a:xfrm>
        </p:spPr>
        <p:txBody>
          <a:bodyPr>
            <a:noAutofit/>
          </a:bodyPr>
          <a:lstStyle/>
          <a:p>
            <a:pPr algn="l"/>
            <a:endParaRPr lang="fr-FR" sz="3000" b="1">
              <a:solidFill>
                <a:schemeClr val="tx1"/>
              </a:solidFill>
            </a:endParaRPr>
          </a:p>
          <a:p>
            <a:endParaRPr lang="fr-FR" sz="3000" b="1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23605"/>
              </p:ext>
            </p:extLst>
          </p:nvPr>
        </p:nvGraphicFramePr>
        <p:xfrm>
          <a:off x="325120" y="872491"/>
          <a:ext cx="8133081" cy="577214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20241"/>
                <a:gridCol w="3180080"/>
                <a:gridCol w="3032760"/>
              </a:tblGrid>
              <a:tr h="6572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Amphi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Salle 2</a:t>
                      </a: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14h – 14h45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Plénière</a:t>
                      </a:r>
                      <a:r>
                        <a:rPr lang="fr-FR" baseline="0"/>
                        <a:t> #1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14h55 – 15h40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Session animée par Nutanix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Déploiement automatisée d'une plateforme DevOps dans</a:t>
                      </a:r>
                      <a:r>
                        <a:rPr lang="fr-FR" baseline="0"/>
                        <a:t> Azure</a:t>
                      </a:r>
                      <a:endParaRPr lang="fr-FR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15h50 – 16h15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Pause café ou</a:t>
                      </a:r>
                    </a:p>
                    <a:p>
                      <a:r>
                        <a:rPr lang="fr-FR"/>
                        <a:t>Quickie #1 : session serverless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Pause</a:t>
                      </a:r>
                      <a:r>
                        <a:rPr lang="fr-FR" baseline="0"/>
                        <a:t> café ou</a:t>
                      </a:r>
                    </a:p>
                    <a:p>
                      <a:r>
                        <a:rPr lang="fr-FR" baseline="0"/>
                        <a:t>Quickie #2 : microserveur Docker</a:t>
                      </a:r>
                      <a:endParaRPr lang="fr-FR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16h15 – 17h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Au-delà des lambda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Les nouvelle architectures matérielles</a:t>
                      </a:r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17h10</a:t>
                      </a:r>
                      <a:r>
                        <a:rPr lang="fr-FR" baseline="0"/>
                        <a:t> – 17h50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Plénière #2 : infrastructure</a:t>
                      </a:r>
                      <a:r>
                        <a:rPr lang="fr-FR" baseline="0"/>
                        <a:t> as Code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17h55 – 18h30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Session 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57225">
                <a:tc>
                  <a:txBody>
                    <a:bodyPr/>
                    <a:lstStyle/>
                    <a:p>
                      <a:r>
                        <a:rPr lang="fr-FR"/>
                        <a:t>À partir de 18h45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/>
                        <a:t>Pizza Party !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55625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>
                <a:solidFill>
                  <a:srgbClr val="FF0000"/>
                </a:solidFill>
              </a:rPr>
              <a:t>Plénière</a:t>
            </a:r>
            <a:r>
              <a:rPr lang="fr-FR" sz="6000"/>
              <a:t> </a:t>
            </a:r>
            <a:r>
              <a:rPr lang="fr-FR" sz="6000">
                <a:solidFill>
                  <a:srgbClr val="FF0000"/>
                </a:solidFill>
              </a:rPr>
              <a:t>#1</a:t>
            </a:r>
            <a:endParaRPr lang="fr-FR" sz="3000">
              <a:solidFill>
                <a:srgbClr val="0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73960"/>
            <a:ext cx="9144000" cy="1752600"/>
          </a:xfrm>
        </p:spPr>
        <p:txBody>
          <a:bodyPr>
            <a:noAutofit/>
          </a:bodyPr>
          <a:lstStyle/>
          <a:p>
            <a:r>
              <a:rPr lang="fr-FR" sz="3000" b="1">
                <a:solidFill>
                  <a:schemeClr val="tx1"/>
                </a:solidFill>
              </a:rPr>
              <a:t>Arnaud Alcabez </a:t>
            </a:r>
            <a:r>
              <a:rPr lang="fr-FR" sz="3000">
                <a:solidFill>
                  <a:schemeClr val="tx1"/>
                </a:solidFill>
              </a:rPr>
              <a:t>(ABC Systèmes et Formation)</a:t>
            </a:r>
          </a:p>
          <a:p>
            <a:endParaRPr lang="fr-FR" sz="3000" b="1">
              <a:solidFill>
                <a:schemeClr val="tx1"/>
              </a:solidFill>
            </a:endParaRPr>
          </a:p>
          <a:p>
            <a:r>
              <a:rPr lang="fr-FR" sz="3000" b="1">
                <a:solidFill>
                  <a:schemeClr val="tx1"/>
                </a:solidFill>
              </a:rPr>
              <a:t>Nutanix</a:t>
            </a:r>
          </a:p>
          <a:p>
            <a:endParaRPr lang="fr-FR" sz="3000" b="1">
              <a:solidFill>
                <a:schemeClr val="tx1"/>
              </a:solidFill>
            </a:endParaRPr>
          </a:p>
          <a:p>
            <a:r>
              <a:rPr lang="fr-FR" sz="3000" b="1">
                <a:solidFill>
                  <a:schemeClr val="tx1"/>
                </a:solidFill>
              </a:rPr>
              <a:t>Christophe Villeneuve &amp; l'open source dans les nouvelles architectures web</a:t>
            </a:r>
          </a:p>
          <a:p>
            <a:endParaRPr lang="fr-FR" sz="3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189</Words>
  <Application>Microsoft Macintosh PowerPoint</Application>
  <PresentationFormat>Présentation à l'écran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DevCon #2 by programmez!</vt:lpstr>
      <vt:lpstr>DevCon #2 by programmez!</vt:lpstr>
      <vt:lpstr>MERCI à nos sponsors</vt:lpstr>
      <vt:lpstr>#Agenda</vt:lpstr>
      <vt:lpstr>Plénière #1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DevCon #2 by programmez!</dc:title>
  <dc:creator>francois tonic</dc:creator>
  <cp:lastModifiedBy>francois tonic</cp:lastModifiedBy>
  <cp:revision>5</cp:revision>
  <dcterms:created xsi:type="dcterms:W3CDTF">2016-12-14T17:11:04Z</dcterms:created>
  <dcterms:modified xsi:type="dcterms:W3CDTF">2016-12-15T07:44:16Z</dcterms:modified>
</cp:coreProperties>
</file>