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22"/>
  </p:notesMasterIdLst>
  <p:handoutMasterIdLst>
    <p:handoutMasterId r:id="rId23"/>
  </p:handoutMasterIdLst>
  <p:sldIdLst>
    <p:sldId id="260" r:id="rId3"/>
    <p:sldId id="276" r:id="rId4"/>
    <p:sldId id="455" r:id="rId5"/>
    <p:sldId id="456" r:id="rId6"/>
    <p:sldId id="457" r:id="rId7"/>
    <p:sldId id="458" r:id="rId8"/>
    <p:sldId id="459" r:id="rId9"/>
    <p:sldId id="460" r:id="rId10"/>
    <p:sldId id="461" r:id="rId11"/>
    <p:sldId id="462" r:id="rId12"/>
    <p:sldId id="463" r:id="rId13"/>
    <p:sldId id="449" r:id="rId14"/>
    <p:sldId id="450" r:id="rId15"/>
    <p:sldId id="451" r:id="rId16"/>
    <p:sldId id="452" r:id="rId17"/>
    <p:sldId id="453" r:id="rId18"/>
    <p:sldId id="454" r:id="rId19"/>
    <p:sldId id="400" r:id="rId20"/>
    <p:sldId id="366" r:id="rId2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0F1"/>
    <a:srgbClr val="FFFFFF"/>
    <a:srgbClr val="E6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8" autoAdjust="0"/>
    <p:restoredTop sz="85155" autoAdjust="0"/>
  </p:normalViewPr>
  <p:slideViewPr>
    <p:cSldViewPr snapToGrid="0" showGuides="1">
      <p:cViewPr varScale="1">
        <p:scale>
          <a:sx n="78" d="100"/>
          <a:sy n="78" d="100"/>
        </p:scale>
        <p:origin x="50" y="492"/>
      </p:cViewPr>
      <p:guideLst>
        <p:guide orient="horz" pos="2160"/>
        <p:guide pos="3840"/>
      </p:guideLst>
    </p:cSldViewPr>
  </p:slideViewPr>
  <p:notesTextViewPr>
    <p:cViewPr>
      <p:scale>
        <a:sx n="3" d="2"/>
        <a:sy n="3" d="2"/>
      </p:scale>
      <p:origin x="0" y="0"/>
    </p:cViewPr>
  </p:notesTextViewPr>
  <p:notesViewPr>
    <p:cSldViewPr snapToGrid="0">
      <p:cViewPr varScale="1">
        <p:scale>
          <a:sx n="76" d="100"/>
          <a:sy n="76" d="100"/>
        </p:scale>
        <p:origin x="13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62D03F-76C6-4D07-AC2C-F363FF512FDC}" type="datetimeFigureOut">
              <a:rPr lang="fr-FR" smtClean="0"/>
              <a:t>02/11/2017</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C187F0-A12A-45EE-8A83-C351A49702C3}" type="slidenum">
              <a:rPr lang="fr-FR" smtClean="0"/>
              <a:t>‹N°›</a:t>
            </a:fld>
            <a:endParaRPr lang="fr-FR"/>
          </a:p>
        </p:txBody>
      </p:sp>
    </p:spTree>
    <p:extLst>
      <p:ext uri="{BB962C8B-B14F-4D97-AF65-F5344CB8AC3E}">
        <p14:creationId xmlns:p14="http://schemas.microsoft.com/office/powerpoint/2010/main" val="3887170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58BDC-07F7-44A3-AA6E-26F4A75EF047}" type="datetimeFigureOut">
              <a:rPr lang="id-ID" smtClean="0"/>
              <a:t>02/11/2017</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33DA8-0B69-49B1-903C-807367A02778}" type="slidenum">
              <a:rPr lang="id-ID" smtClean="0"/>
              <a:t>‹N°›</a:t>
            </a:fld>
            <a:endParaRPr lang="id-ID"/>
          </a:p>
        </p:txBody>
      </p:sp>
    </p:spTree>
    <p:extLst>
      <p:ext uri="{BB962C8B-B14F-4D97-AF65-F5344CB8AC3E}">
        <p14:creationId xmlns:p14="http://schemas.microsoft.com/office/powerpoint/2010/main" val="18317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are Cognitive Services? </a:t>
            </a:r>
            <a:r>
              <a:rPr lang="en-US" dirty="0"/>
              <a:t>Microsoft Cognitive Services are a new collection of intelligence and knowledge APIs that enable developers to ultimately build smarter apps.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Build 2016</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11/2/2017 11:07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10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C601B9-5273-467A-8E48-EC9939578C8F}"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9429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0296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Build 2016</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8215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dirty="0"/>
              <a:t>Examples</a:t>
            </a:r>
            <a:r>
              <a:rPr lang="en-US" baseline="0" dirty="0"/>
              <a:t> – Useful for moderating UGC</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6688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9578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0905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6508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11/2/2017 11:07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0593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sp>
        <p:nvSpPr>
          <p:cNvPr id="10" name="Freeform 9"/>
          <p:cNvSpPr>
            <a:spLocks/>
          </p:cNvSpPr>
          <p:nvPr userDrawn="1"/>
        </p:nvSpPr>
        <p:spPr bwMode="auto">
          <a:xfrm>
            <a:off x="4763" y="-25400"/>
            <a:ext cx="12242800" cy="6934200"/>
          </a:xfrm>
          <a:custGeom>
            <a:avLst/>
            <a:gdLst>
              <a:gd name="T0" fmla="*/ 7120 w 7712"/>
              <a:gd name="T1" fmla="*/ 0 h 4368"/>
              <a:gd name="T2" fmla="*/ 6553 w 7712"/>
              <a:gd name="T3" fmla="*/ 0 h 4368"/>
              <a:gd name="T4" fmla="*/ 4364 w 7712"/>
              <a:gd name="T5" fmla="*/ 3854 h 4368"/>
              <a:gd name="T6" fmla="*/ 5434 w 7712"/>
              <a:gd name="T7" fmla="*/ 0 h 4368"/>
              <a:gd name="T8" fmla="*/ 4914 w 7712"/>
              <a:gd name="T9" fmla="*/ 0 h 4368"/>
              <a:gd name="T10" fmla="*/ 4060 w 7712"/>
              <a:gd name="T11" fmla="*/ 3834 h 4368"/>
              <a:gd name="T12" fmla="*/ 3842 w 7712"/>
              <a:gd name="T13" fmla="*/ 0 h 4368"/>
              <a:gd name="T14" fmla="*/ 3334 w 7712"/>
              <a:gd name="T15" fmla="*/ 0 h 4368"/>
              <a:gd name="T16" fmla="*/ 3753 w 7712"/>
              <a:gd name="T17" fmla="*/ 3843 h 4368"/>
              <a:gd name="T18" fmla="*/ 2245 w 7712"/>
              <a:gd name="T19" fmla="*/ 0 h 4368"/>
              <a:gd name="T20" fmla="*/ 1709 w 7712"/>
              <a:gd name="T21" fmla="*/ 0 h 4368"/>
              <a:gd name="T22" fmla="*/ 3454 w 7712"/>
              <a:gd name="T23" fmla="*/ 3876 h 4368"/>
              <a:gd name="T24" fmla="*/ 539 w 7712"/>
              <a:gd name="T25" fmla="*/ 0 h 4368"/>
              <a:gd name="T26" fmla="*/ 0 w 7712"/>
              <a:gd name="T27" fmla="*/ 78 h 4368"/>
              <a:gd name="T28" fmla="*/ 3169 w 7712"/>
              <a:gd name="T29" fmla="*/ 3941 h 4368"/>
              <a:gd name="T30" fmla="*/ 0 w 7712"/>
              <a:gd name="T31" fmla="*/ 1263 h 4368"/>
              <a:gd name="T32" fmla="*/ 0 w 7712"/>
              <a:gd name="T33" fmla="*/ 1652 h 4368"/>
              <a:gd name="T34" fmla="*/ 2909 w 7712"/>
              <a:gd name="T35" fmla="*/ 4027 h 4368"/>
              <a:gd name="T36" fmla="*/ 0 w 7712"/>
              <a:gd name="T37" fmla="*/ 2356 h 4368"/>
              <a:gd name="T38" fmla="*/ 0 w 7712"/>
              <a:gd name="T39" fmla="*/ 2580 h 4368"/>
              <a:gd name="T40" fmla="*/ 2683 w 7712"/>
              <a:gd name="T41" fmla="*/ 4136 h 4368"/>
              <a:gd name="T42" fmla="*/ 0 w 7712"/>
              <a:gd name="T43" fmla="*/ 3074 h 4368"/>
              <a:gd name="T44" fmla="*/ 0 w 7712"/>
              <a:gd name="T45" fmla="*/ 3225 h 4368"/>
              <a:gd name="T46" fmla="*/ 2496 w 7712"/>
              <a:gd name="T47" fmla="*/ 4265 h 4368"/>
              <a:gd name="T48" fmla="*/ 0 w 7712"/>
              <a:gd name="T49" fmla="*/ 3614 h 4368"/>
              <a:gd name="T50" fmla="*/ 0 w 7712"/>
              <a:gd name="T51" fmla="*/ 3725 h 4368"/>
              <a:gd name="T52" fmla="*/ 2189 w 7712"/>
              <a:gd name="T53" fmla="*/ 4368 h 4368"/>
              <a:gd name="T54" fmla="*/ 7712 w 7712"/>
              <a:gd name="T55" fmla="*/ 3904 h 4368"/>
              <a:gd name="T56" fmla="*/ 5545 w 7712"/>
              <a:gd name="T57" fmla="*/ 4335 h 4368"/>
              <a:gd name="T58" fmla="*/ 7712 w 7712"/>
              <a:gd name="T59" fmla="*/ 3569 h 4368"/>
              <a:gd name="T60" fmla="*/ 7712 w 7712"/>
              <a:gd name="T61" fmla="*/ 3451 h 4368"/>
              <a:gd name="T62" fmla="*/ 5381 w 7712"/>
              <a:gd name="T63" fmla="*/ 4198 h 4368"/>
              <a:gd name="T64" fmla="*/ 7712 w 7712"/>
              <a:gd name="T65" fmla="*/ 3043 h 4368"/>
              <a:gd name="T66" fmla="*/ 7712 w 7712"/>
              <a:gd name="T67" fmla="*/ 2879 h 4368"/>
              <a:gd name="T68" fmla="*/ 5174 w 7712"/>
              <a:gd name="T69" fmla="*/ 4077 h 4368"/>
              <a:gd name="T70" fmla="*/ 7712 w 7712"/>
              <a:gd name="T71" fmla="*/ 2328 h 4368"/>
              <a:gd name="T72" fmla="*/ 7712 w 7712"/>
              <a:gd name="T73" fmla="*/ 2065 h 4368"/>
              <a:gd name="T74" fmla="*/ 4931 w 7712"/>
              <a:gd name="T75" fmla="*/ 3980 h 4368"/>
              <a:gd name="T76" fmla="*/ 7712 w 7712"/>
              <a:gd name="T77" fmla="*/ 1224 h 4368"/>
              <a:gd name="T78" fmla="*/ 7712 w 7712"/>
              <a:gd name="T79" fmla="*/ 718 h 4368"/>
              <a:gd name="T80" fmla="*/ 4657 w 7712"/>
              <a:gd name="T81" fmla="*/ 3904 h 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12" h="4368">
                <a:moveTo>
                  <a:pt x="7427" y="0"/>
                </a:moveTo>
                <a:lnTo>
                  <a:pt x="7120" y="0"/>
                </a:lnTo>
                <a:lnTo>
                  <a:pt x="4515" y="3876"/>
                </a:lnTo>
                <a:lnTo>
                  <a:pt x="6553" y="0"/>
                </a:lnTo>
                <a:lnTo>
                  <a:pt x="6257" y="0"/>
                </a:lnTo>
                <a:lnTo>
                  <a:pt x="4364" y="3854"/>
                </a:lnTo>
                <a:lnTo>
                  <a:pt x="5721" y="0"/>
                </a:lnTo>
                <a:lnTo>
                  <a:pt x="5434" y="0"/>
                </a:lnTo>
                <a:lnTo>
                  <a:pt x="4213" y="3843"/>
                </a:lnTo>
                <a:lnTo>
                  <a:pt x="4914" y="0"/>
                </a:lnTo>
                <a:lnTo>
                  <a:pt x="4632" y="0"/>
                </a:lnTo>
                <a:lnTo>
                  <a:pt x="4060" y="3834"/>
                </a:lnTo>
                <a:lnTo>
                  <a:pt x="4124" y="0"/>
                </a:lnTo>
                <a:lnTo>
                  <a:pt x="3842" y="0"/>
                </a:lnTo>
                <a:lnTo>
                  <a:pt x="3906" y="3834"/>
                </a:lnTo>
                <a:lnTo>
                  <a:pt x="3334" y="0"/>
                </a:lnTo>
                <a:lnTo>
                  <a:pt x="3052" y="0"/>
                </a:lnTo>
                <a:lnTo>
                  <a:pt x="3753" y="3843"/>
                </a:lnTo>
                <a:lnTo>
                  <a:pt x="2532" y="0"/>
                </a:lnTo>
                <a:lnTo>
                  <a:pt x="2245" y="0"/>
                </a:lnTo>
                <a:lnTo>
                  <a:pt x="3602" y="3857"/>
                </a:lnTo>
                <a:lnTo>
                  <a:pt x="1709" y="0"/>
                </a:lnTo>
                <a:lnTo>
                  <a:pt x="1413" y="0"/>
                </a:lnTo>
                <a:lnTo>
                  <a:pt x="3454" y="3876"/>
                </a:lnTo>
                <a:lnTo>
                  <a:pt x="846" y="0"/>
                </a:lnTo>
                <a:lnTo>
                  <a:pt x="539" y="0"/>
                </a:lnTo>
                <a:lnTo>
                  <a:pt x="3309" y="3904"/>
                </a:lnTo>
                <a:lnTo>
                  <a:pt x="0" y="78"/>
                </a:lnTo>
                <a:lnTo>
                  <a:pt x="0" y="436"/>
                </a:lnTo>
                <a:lnTo>
                  <a:pt x="3169" y="3941"/>
                </a:lnTo>
                <a:lnTo>
                  <a:pt x="0" y="987"/>
                </a:lnTo>
                <a:lnTo>
                  <a:pt x="0" y="1263"/>
                </a:lnTo>
                <a:lnTo>
                  <a:pt x="3035" y="3980"/>
                </a:lnTo>
                <a:lnTo>
                  <a:pt x="0" y="1652"/>
                </a:lnTo>
                <a:lnTo>
                  <a:pt x="0" y="1875"/>
                </a:lnTo>
                <a:lnTo>
                  <a:pt x="2909" y="4027"/>
                </a:lnTo>
                <a:lnTo>
                  <a:pt x="0" y="2166"/>
                </a:lnTo>
                <a:lnTo>
                  <a:pt x="0" y="2356"/>
                </a:lnTo>
                <a:lnTo>
                  <a:pt x="2792" y="4077"/>
                </a:lnTo>
                <a:lnTo>
                  <a:pt x="0" y="2580"/>
                </a:lnTo>
                <a:lnTo>
                  <a:pt x="0" y="2744"/>
                </a:lnTo>
                <a:lnTo>
                  <a:pt x="2683" y="4136"/>
                </a:lnTo>
                <a:lnTo>
                  <a:pt x="0" y="2929"/>
                </a:lnTo>
                <a:lnTo>
                  <a:pt x="0" y="3074"/>
                </a:lnTo>
                <a:lnTo>
                  <a:pt x="2585" y="4198"/>
                </a:lnTo>
                <a:lnTo>
                  <a:pt x="0" y="3225"/>
                </a:lnTo>
                <a:lnTo>
                  <a:pt x="0" y="3359"/>
                </a:lnTo>
                <a:lnTo>
                  <a:pt x="2496" y="4265"/>
                </a:lnTo>
                <a:lnTo>
                  <a:pt x="0" y="3488"/>
                </a:lnTo>
                <a:lnTo>
                  <a:pt x="0" y="3614"/>
                </a:lnTo>
                <a:lnTo>
                  <a:pt x="2421" y="4335"/>
                </a:lnTo>
                <a:lnTo>
                  <a:pt x="0" y="3725"/>
                </a:lnTo>
                <a:lnTo>
                  <a:pt x="0" y="3843"/>
                </a:lnTo>
                <a:lnTo>
                  <a:pt x="2189" y="4368"/>
                </a:lnTo>
                <a:lnTo>
                  <a:pt x="5777" y="4368"/>
                </a:lnTo>
                <a:lnTo>
                  <a:pt x="7712" y="3904"/>
                </a:lnTo>
                <a:lnTo>
                  <a:pt x="7712" y="3790"/>
                </a:lnTo>
                <a:lnTo>
                  <a:pt x="5545" y="4335"/>
                </a:lnTo>
                <a:lnTo>
                  <a:pt x="7712" y="3689"/>
                </a:lnTo>
                <a:lnTo>
                  <a:pt x="7712" y="3569"/>
                </a:lnTo>
                <a:lnTo>
                  <a:pt x="5470" y="4265"/>
                </a:lnTo>
                <a:lnTo>
                  <a:pt x="7712" y="3451"/>
                </a:lnTo>
                <a:lnTo>
                  <a:pt x="7712" y="3323"/>
                </a:lnTo>
                <a:lnTo>
                  <a:pt x="5381" y="4198"/>
                </a:lnTo>
                <a:lnTo>
                  <a:pt x="7712" y="3186"/>
                </a:lnTo>
                <a:lnTo>
                  <a:pt x="7712" y="3043"/>
                </a:lnTo>
                <a:lnTo>
                  <a:pt x="5283" y="4136"/>
                </a:lnTo>
                <a:lnTo>
                  <a:pt x="7712" y="2879"/>
                </a:lnTo>
                <a:lnTo>
                  <a:pt x="7712" y="2716"/>
                </a:lnTo>
                <a:lnTo>
                  <a:pt x="5174" y="4077"/>
                </a:lnTo>
                <a:lnTo>
                  <a:pt x="7712" y="2512"/>
                </a:lnTo>
                <a:lnTo>
                  <a:pt x="7712" y="2328"/>
                </a:lnTo>
                <a:lnTo>
                  <a:pt x="5057" y="4027"/>
                </a:lnTo>
                <a:lnTo>
                  <a:pt x="7712" y="2065"/>
                </a:lnTo>
                <a:lnTo>
                  <a:pt x="7712" y="1847"/>
                </a:lnTo>
                <a:lnTo>
                  <a:pt x="4931" y="3980"/>
                </a:lnTo>
                <a:lnTo>
                  <a:pt x="7712" y="1490"/>
                </a:lnTo>
                <a:lnTo>
                  <a:pt x="7712" y="1224"/>
                </a:lnTo>
                <a:lnTo>
                  <a:pt x="4797" y="3938"/>
                </a:lnTo>
                <a:lnTo>
                  <a:pt x="7712" y="718"/>
                </a:lnTo>
                <a:lnTo>
                  <a:pt x="7712" y="375"/>
                </a:lnTo>
                <a:lnTo>
                  <a:pt x="4657" y="3904"/>
                </a:lnTo>
                <a:lnTo>
                  <a:pt x="7427" y="0"/>
                </a:lnTo>
                <a:close/>
              </a:path>
            </a:pathLst>
          </a:custGeom>
          <a:gradFill>
            <a:gsLst>
              <a:gs pos="0">
                <a:schemeClr val="bg1">
                  <a:alpha val="15000"/>
                </a:schemeClr>
              </a:gs>
              <a:gs pos="100000">
                <a:schemeClr val="bg1">
                  <a:alpha val="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29"/>
          <p:cNvSpPr>
            <a:spLocks/>
          </p:cNvSpPr>
          <p:nvPr userDrawn="1"/>
        </p:nvSpPr>
        <p:spPr bwMode="auto">
          <a:xfrm>
            <a:off x="6943725" y="4184197"/>
            <a:ext cx="5253038" cy="2430463"/>
          </a:xfrm>
          <a:custGeom>
            <a:avLst/>
            <a:gdLst>
              <a:gd name="T0" fmla="*/ 1173 w 1304"/>
              <a:gd name="T1" fmla="*/ 0 h 601"/>
              <a:gd name="T2" fmla="*/ 1007 w 1304"/>
              <a:gd name="T3" fmla="*/ 101 h 601"/>
              <a:gd name="T4" fmla="*/ 897 w 1304"/>
              <a:gd name="T5" fmla="*/ 65 h 601"/>
              <a:gd name="T6" fmla="*/ 709 w 1304"/>
              <a:gd name="T7" fmla="*/ 238 h 601"/>
              <a:gd name="T8" fmla="*/ 637 w 1304"/>
              <a:gd name="T9" fmla="*/ 272 h 601"/>
              <a:gd name="T10" fmla="*/ 565 w 1304"/>
              <a:gd name="T11" fmla="*/ 232 h 601"/>
              <a:gd name="T12" fmla="*/ 471 w 1304"/>
              <a:gd name="T13" fmla="*/ 142 h 601"/>
              <a:gd name="T14" fmla="*/ 445 w 1304"/>
              <a:gd name="T15" fmla="*/ 147 h 601"/>
              <a:gd name="T16" fmla="*/ 290 w 1304"/>
              <a:gd name="T17" fmla="*/ 65 h 601"/>
              <a:gd name="T18" fmla="*/ 103 w 1304"/>
              <a:gd name="T19" fmla="*/ 238 h 601"/>
              <a:gd name="T20" fmla="*/ 102 w 1304"/>
              <a:gd name="T21" fmla="*/ 238 h 601"/>
              <a:gd name="T22" fmla="*/ 16 w 1304"/>
              <a:gd name="T23" fmla="*/ 297 h 601"/>
              <a:gd name="T24" fmla="*/ 0 w 1304"/>
              <a:gd name="T25" fmla="*/ 275 h 601"/>
              <a:gd name="T26" fmla="*/ 0 w 1304"/>
              <a:gd name="T27" fmla="*/ 601 h 601"/>
              <a:gd name="T28" fmla="*/ 1304 w 1304"/>
              <a:gd name="T29" fmla="*/ 601 h 601"/>
              <a:gd name="T30" fmla="*/ 1304 w 1304"/>
              <a:gd name="T31" fmla="*/ 53 h 601"/>
              <a:gd name="T32" fmla="*/ 1173 w 1304"/>
              <a:gd name="T33"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4" h="601">
                <a:moveTo>
                  <a:pt x="1173" y="0"/>
                </a:moveTo>
                <a:cubicBezTo>
                  <a:pt x="1101" y="0"/>
                  <a:pt x="1038" y="40"/>
                  <a:pt x="1007" y="101"/>
                </a:cubicBezTo>
                <a:cubicBezTo>
                  <a:pt x="975" y="78"/>
                  <a:pt x="938" y="65"/>
                  <a:pt x="897" y="65"/>
                </a:cubicBezTo>
                <a:cubicBezTo>
                  <a:pt x="797" y="65"/>
                  <a:pt x="716" y="141"/>
                  <a:pt x="709" y="238"/>
                </a:cubicBezTo>
                <a:cubicBezTo>
                  <a:pt x="680" y="238"/>
                  <a:pt x="654" y="252"/>
                  <a:pt x="637" y="272"/>
                </a:cubicBezTo>
                <a:cubicBezTo>
                  <a:pt x="621" y="250"/>
                  <a:pt x="595" y="234"/>
                  <a:pt x="565" y="232"/>
                </a:cubicBezTo>
                <a:cubicBezTo>
                  <a:pt x="563" y="182"/>
                  <a:pt x="522" y="142"/>
                  <a:pt x="471" y="142"/>
                </a:cubicBezTo>
                <a:cubicBezTo>
                  <a:pt x="461" y="142"/>
                  <a:pt x="453" y="143"/>
                  <a:pt x="445" y="147"/>
                </a:cubicBezTo>
                <a:cubicBezTo>
                  <a:pt x="411" y="97"/>
                  <a:pt x="354" y="65"/>
                  <a:pt x="290" y="65"/>
                </a:cubicBezTo>
                <a:cubicBezTo>
                  <a:pt x="191" y="65"/>
                  <a:pt x="111" y="141"/>
                  <a:pt x="103" y="238"/>
                </a:cubicBezTo>
                <a:cubicBezTo>
                  <a:pt x="102" y="238"/>
                  <a:pt x="102" y="238"/>
                  <a:pt x="102" y="238"/>
                </a:cubicBezTo>
                <a:cubicBezTo>
                  <a:pt x="64" y="238"/>
                  <a:pt x="30" y="263"/>
                  <a:pt x="16" y="297"/>
                </a:cubicBezTo>
                <a:cubicBezTo>
                  <a:pt x="11" y="289"/>
                  <a:pt x="6" y="282"/>
                  <a:pt x="0" y="275"/>
                </a:cubicBezTo>
                <a:cubicBezTo>
                  <a:pt x="0" y="601"/>
                  <a:pt x="0" y="601"/>
                  <a:pt x="0" y="601"/>
                </a:cubicBezTo>
                <a:cubicBezTo>
                  <a:pt x="996" y="601"/>
                  <a:pt x="1243" y="601"/>
                  <a:pt x="1304" y="601"/>
                </a:cubicBezTo>
                <a:cubicBezTo>
                  <a:pt x="1304" y="53"/>
                  <a:pt x="1304" y="53"/>
                  <a:pt x="1304" y="53"/>
                </a:cubicBezTo>
                <a:cubicBezTo>
                  <a:pt x="1270" y="20"/>
                  <a:pt x="1224" y="0"/>
                  <a:pt x="1173" y="0"/>
                </a:cubicBezTo>
                <a:close/>
              </a:path>
            </a:pathLst>
          </a:custGeom>
          <a:solidFill>
            <a:schemeClr val="bg1">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30"/>
          <p:cNvSpPr>
            <a:spLocks noEditPoints="1"/>
          </p:cNvSpPr>
          <p:nvPr userDrawn="1"/>
        </p:nvSpPr>
        <p:spPr bwMode="auto">
          <a:xfrm>
            <a:off x="0" y="4549322"/>
            <a:ext cx="2219325" cy="2065338"/>
          </a:xfrm>
          <a:custGeom>
            <a:avLst/>
            <a:gdLst>
              <a:gd name="T0" fmla="*/ 551 w 551"/>
              <a:gd name="T1" fmla="*/ 201 h 511"/>
              <a:gd name="T2" fmla="*/ 538 w 551"/>
              <a:gd name="T3" fmla="*/ 221 h 511"/>
              <a:gd name="T4" fmla="*/ 500 w 551"/>
              <a:gd name="T5" fmla="*/ 208 h 511"/>
              <a:gd name="T6" fmla="*/ 470 w 551"/>
              <a:gd name="T7" fmla="*/ 215 h 511"/>
              <a:gd name="T8" fmla="*/ 398 w 551"/>
              <a:gd name="T9" fmla="*/ 161 h 511"/>
              <a:gd name="T10" fmla="*/ 336 w 551"/>
              <a:gd name="T11" fmla="*/ 194 h 511"/>
              <a:gd name="T12" fmla="*/ 162 w 551"/>
              <a:gd name="T13" fmla="*/ 81 h 511"/>
              <a:gd name="T14" fmla="*/ 114 w 551"/>
              <a:gd name="T15" fmla="*/ 87 h 511"/>
              <a:gd name="T16" fmla="*/ 119 w 551"/>
              <a:gd name="T17" fmla="*/ 63 h 511"/>
              <a:gd name="T18" fmla="*/ 57 w 551"/>
              <a:gd name="T19" fmla="*/ 0 h 511"/>
              <a:gd name="T20" fmla="*/ 0 w 551"/>
              <a:gd name="T21" fmla="*/ 38 h 511"/>
              <a:gd name="T22" fmla="*/ 0 w 551"/>
              <a:gd name="T23" fmla="*/ 511 h 511"/>
              <a:gd name="T24" fmla="*/ 551 w 551"/>
              <a:gd name="T25" fmla="*/ 511 h 511"/>
              <a:gd name="T26" fmla="*/ 551 w 551"/>
              <a:gd name="T27" fmla="*/ 201 h 511"/>
              <a:gd name="T28" fmla="*/ 42 w 551"/>
              <a:gd name="T29" fmla="*/ 124 h 511"/>
              <a:gd name="T30" fmla="*/ 42 w 551"/>
              <a:gd name="T31" fmla="*/ 123 h 511"/>
              <a:gd name="T32" fmla="*/ 43 w 551"/>
              <a:gd name="T33" fmla="*/ 123 h 511"/>
              <a:gd name="T34" fmla="*/ 42 w 551"/>
              <a:gd name="T35" fmla="*/ 124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1" h="511">
                <a:moveTo>
                  <a:pt x="551" y="201"/>
                </a:moveTo>
                <a:cubicBezTo>
                  <a:pt x="546" y="207"/>
                  <a:pt x="542" y="214"/>
                  <a:pt x="538" y="221"/>
                </a:cubicBezTo>
                <a:cubicBezTo>
                  <a:pt x="528" y="212"/>
                  <a:pt x="515" y="208"/>
                  <a:pt x="500" y="208"/>
                </a:cubicBezTo>
                <a:cubicBezTo>
                  <a:pt x="489" y="208"/>
                  <a:pt x="479" y="210"/>
                  <a:pt x="470" y="215"/>
                </a:cubicBezTo>
                <a:cubicBezTo>
                  <a:pt x="462" y="183"/>
                  <a:pt x="433" y="161"/>
                  <a:pt x="398" y="161"/>
                </a:cubicBezTo>
                <a:cubicBezTo>
                  <a:pt x="373" y="161"/>
                  <a:pt x="350" y="174"/>
                  <a:pt x="336" y="194"/>
                </a:cubicBezTo>
                <a:cubicBezTo>
                  <a:pt x="307" y="128"/>
                  <a:pt x="239" y="81"/>
                  <a:pt x="162" y="81"/>
                </a:cubicBezTo>
                <a:cubicBezTo>
                  <a:pt x="146" y="81"/>
                  <a:pt x="129" y="84"/>
                  <a:pt x="114" y="87"/>
                </a:cubicBezTo>
                <a:cubicBezTo>
                  <a:pt x="117" y="80"/>
                  <a:pt x="119" y="72"/>
                  <a:pt x="119" y="63"/>
                </a:cubicBezTo>
                <a:cubicBezTo>
                  <a:pt x="119" y="29"/>
                  <a:pt x="91" y="0"/>
                  <a:pt x="57" y="0"/>
                </a:cubicBezTo>
                <a:cubicBezTo>
                  <a:pt x="32" y="0"/>
                  <a:pt x="10" y="16"/>
                  <a:pt x="0" y="38"/>
                </a:cubicBezTo>
                <a:cubicBezTo>
                  <a:pt x="0" y="511"/>
                  <a:pt x="0" y="511"/>
                  <a:pt x="0" y="511"/>
                </a:cubicBezTo>
                <a:cubicBezTo>
                  <a:pt x="196" y="511"/>
                  <a:pt x="379" y="511"/>
                  <a:pt x="551" y="511"/>
                </a:cubicBezTo>
                <a:lnTo>
                  <a:pt x="551" y="201"/>
                </a:lnTo>
                <a:close/>
                <a:moveTo>
                  <a:pt x="42" y="124"/>
                </a:moveTo>
                <a:cubicBezTo>
                  <a:pt x="42" y="123"/>
                  <a:pt x="42" y="123"/>
                  <a:pt x="42" y="123"/>
                </a:cubicBezTo>
                <a:cubicBezTo>
                  <a:pt x="43" y="123"/>
                  <a:pt x="43" y="123"/>
                  <a:pt x="43" y="123"/>
                </a:cubicBezTo>
                <a:cubicBezTo>
                  <a:pt x="43" y="124"/>
                  <a:pt x="43" y="124"/>
                  <a:pt x="42" y="124"/>
                </a:cubicBezTo>
                <a:close/>
              </a:path>
            </a:pathLst>
          </a:custGeom>
          <a:solidFill>
            <a:schemeClr val="bg1">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28"/>
          <p:cNvSpPr>
            <a:spLocks/>
          </p:cNvSpPr>
          <p:nvPr userDrawn="1"/>
        </p:nvSpPr>
        <p:spPr bwMode="auto">
          <a:xfrm>
            <a:off x="3230563" y="4933497"/>
            <a:ext cx="2436813" cy="1519238"/>
          </a:xfrm>
          <a:custGeom>
            <a:avLst/>
            <a:gdLst>
              <a:gd name="T0" fmla="*/ 605 w 605"/>
              <a:gd name="T1" fmla="*/ 359 h 376"/>
              <a:gd name="T2" fmla="*/ 602 w 605"/>
              <a:gd name="T3" fmla="*/ 359 h 376"/>
              <a:gd name="T4" fmla="*/ 602 w 605"/>
              <a:gd name="T5" fmla="*/ 103 h 376"/>
              <a:gd name="T6" fmla="*/ 597 w 605"/>
              <a:gd name="T7" fmla="*/ 126 h 376"/>
              <a:gd name="T8" fmla="*/ 523 w 605"/>
              <a:gd name="T9" fmla="*/ 73 h 376"/>
              <a:gd name="T10" fmla="*/ 451 w 605"/>
              <a:gd name="T11" fmla="*/ 120 h 376"/>
              <a:gd name="T12" fmla="*/ 379 w 605"/>
              <a:gd name="T13" fmla="*/ 66 h 376"/>
              <a:gd name="T14" fmla="*/ 338 w 605"/>
              <a:gd name="T15" fmla="*/ 78 h 376"/>
              <a:gd name="T16" fmla="*/ 241 w 605"/>
              <a:gd name="T17" fmla="*/ 0 h 376"/>
              <a:gd name="T18" fmla="*/ 168 w 605"/>
              <a:gd name="T19" fmla="*/ 32 h 376"/>
              <a:gd name="T20" fmla="*/ 117 w 605"/>
              <a:gd name="T21" fmla="*/ 13 h 376"/>
              <a:gd name="T22" fmla="*/ 42 w 605"/>
              <a:gd name="T23" fmla="*/ 88 h 376"/>
              <a:gd name="T24" fmla="*/ 43 w 605"/>
              <a:gd name="T25" fmla="*/ 97 h 376"/>
              <a:gd name="T26" fmla="*/ 0 w 605"/>
              <a:gd name="T27" fmla="*/ 132 h 376"/>
              <a:gd name="T28" fmla="*/ 0 w 605"/>
              <a:gd name="T29" fmla="*/ 376 h 376"/>
              <a:gd name="T30" fmla="*/ 605 w 605"/>
              <a:gd name="T31" fmla="*/ 376 h 376"/>
              <a:gd name="T32" fmla="*/ 605 w 605"/>
              <a:gd name="T33" fmla="*/ 35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376">
                <a:moveTo>
                  <a:pt x="605" y="359"/>
                </a:moveTo>
                <a:cubicBezTo>
                  <a:pt x="602" y="359"/>
                  <a:pt x="602" y="359"/>
                  <a:pt x="602" y="359"/>
                </a:cubicBezTo>
                <a:cubicBezTo>
                  <a:pt x="602" y="103"/>
                  <a:pt x="602" y="103"/>
                  <a:pt x="602" y="103"/>
                </a:cubicBezTo>
                <a:cubicBezTo>
                  <a:pt x="600" y="111"/>
                  <a:pt x="598" y="118"/>
                  <a:pt x="597" y="126"/>
                </a:cubicBezTo>
                <a:cubicBezTo>
                  <a:pt x="586" y="95"/>
                  <a:pt x="557" y="73"/>
                  <a:pt x="523" y="73"/>
                </a:cubicBezTo>
                <a:cubicBezTo>
                  <a:pt x="491" y="73"/>
                  <a:pt x="463" y="93"/>
                  <a:pt x="451" y="120"/>
                </a:cubicBezTo>
                <a:cubicBezTo>
                  <a:pt x="442" y="89"/>
                  <a:pt x="413" y="66"/>
                  <a:pt x="379" y="66"/>
                </a:cubicBezTo>
                <a:cubicBezTo>
                  <a:pt x="364" y="66"/>
                  <a:pt x="350" y="70"/>
                  <a:pt x="338" y="78"/>
                </a:cubicBezTo>
                <a:cubicBezTo>
                  <a:pt x="328" y="34"/>
                  <a:pt x="289" y="0"/>
                  <a:pt x="241" y="0"/>
                </a:cubicBezTo>
                <a:cubicBezTo>
                  <a:pt x="212" y="0"/>
                  <a:pt x="186" y="13"/>
                  <a:pt x="168" y="32"/>
                </a:cubicBezTo>
                <a:cubicBezTo>
                  <a:pt x="155" y="20"/>
                  <a:pt x="137" y="13"/>
                  <a:pt x="117" y="13"/>
                </a:cubicBezTo>
                <a:cubicBezTo>
                  <a:pt x="76" y="13"/>
                  <a:pt x="42" y="47"/>
                  <a:pt x="42" y="88"/>
                </a:cubicBezTo>
                <a:cubicBezTo>
                  <a:pt x="42" y="91"/>
                  <a:pt x="42" y="94"/>
                  <a:pt x="43" y="97"/>
                </a:cubicBezTo>
                <a:cubicBezTo>
                  <a:pt x="25" y="104"/>
                  <a:pt x="9" y="115"/>
                  <a:pt x="0" y="132"/>
                </a:cubicBezTo>
                <a:cubicBezTo>
                  <a:pt x="0" y="376"/>
                  <a:pt x="0" y="376"/>
                  <a:pt x="0" y="376"/>
                </a:cubicBezTo>
                <a:cubicBezTo>
                  <a:pt x="171" y="376"/>
                  <a:pt x="371" y="376"/>
                  <a:pt x="605" y="376"/>
                </a:cubicBezTo>
                <a:lnTo>
                  <a:pt x="605" y="359"/>
                </a:lnTo>
                <a:close/>
              </a:path>
            </a:pathLst>
          </a:custGeom>
          <a:solidFill>
            <a:schemeClr val="bg1">
              <a:alpha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14"/>
          <p:cNvSpPr>
            <a:spLocks/>
          </p:cNvSpPr>
          <p:nvPr userDrawn="1"/>
        </p:nvSpPr>
        <p:spPr bwMode="auto">
          <a:xfrm>
            <a:off x="0" y="4820369"/>
            <a:ext cx="12196763" cy="2037631"/>
          </a:xfrm>
          <a:custGeom>
            <a:avLst/>
            <a:gdLst>
              <a:gd name="connsiteX0" fmla="*/ 9087152 w 12196763"/>
              <a:gd name="connsiteY0" fmla="*/ 0 h 2037631"/>
              <a:gd name="connsiteX1" fmla="*/ 9888723 w 12196763"/>
              <a:gd name="connsiteY1" fmla="*/ 387559 h 2037631"/>
              <a:gd name="connsiteX2" fmla="*/ 10021647 w 12196763"/>
              <a:gd name="connsiteY2" fmla="*/ 375448 h 2037631"/>
              <a:gd name="connsiteX3" fmla="*/ 10517090 w 12196763"/>
              <a:gd name="connsiteY3" fmla="*/ 807414 h 2037631"/>
              <a:gd name="connsiteX4" fmla="*/ 10879609 w 12196763"/>
              <a:gd name="connsiteY4" fmla="*/ 997156 h 2037631"/>
              <a:gd name="connsiteX5" fmla="*/ 11254213 w 12196763"/>
              <a:gd name="connsiteY5" fmla="*/ 835673 h 2037631"/>
              <a:gd name="connsiteX6" fmla="*/ 12196763 w 12196763"/>
              <a:gd name="connsiteY6" fmla="*/ 0 h 2037631"/>
              <a:gd name="connsiteX7" fmla="*/ 12196763 w 12196763"/>
              <a:gd name="connsiteY7" fmla="*/ 1920044 h 2037631"/>
              <a:gd name="connsiteX8" fmla="*/ 12196763 w 12196763"/>
              <a:gd name="connsiteY8" fmla="*/ 2037631 h 2037631"/>
              <a:gd name="connsiteX9" fmla="*/ 0 w 12196763"/>
              <a:gd name="connsiteY9" fmla="*/ 2037631 h 2037631"/>
              <a:gd name="connsiteX10" fmla="*/ 0 w 12196763"/>
              <a:gd name="connsiteY10" fmla="*/ 637857 h 2037631"/>
              <a:gd name="connsiteX11" fmla="*/ 402799 w 12196763"/>
              <a:gd name="connsiteY11" fmla="*/ 1057712 h 2037631"/>
              <a:gd name="connsiteX12" fmla="*/ 729067 w 12196763"/>
              <a:gd name="connsiteY12" fmla="*/ 896230 h 2037631"/>
              <a:gd name="connsiteX13" fmla="*/ 1095614 w 12196763"/>
              <a:gd name="connsiteY13" fmla="*/ 1154602 h 2037631"/>
              <a:gd name="connsiteX14" fmla="*/ 1252706 w 12196763"/>
              <a:gd name="connsiteY14" fmla="*/ 1114231 h 2037631"/>
              <a:gd name="connsiteX15" fmla="*/ 1450078 w 12196763"/>
              <a:gd name="connsiteY15" fmla="*/ 1178824 h 2037631"/>
              <a:gd name="connsiteX16" fmla="*/ 1840793 w 12196763"/>
              <a:gd name="connsiteY16" fmla="*/ 924489 h 2037631"/>
              <a:gd name="connsiteX17" fmla="*/ 2779316 w 12196763"/>
              <a:gd name="connsiteY17" fmla="*/ 290669 h 2037631"/>
              <a:gd name="connsiteX18" fmla="*/ 3758118 w 12196763"/>
              <a:gd name="connsiteY18" fmla="*/ 1061749 h 2037631"/>
              <a:gd name="connsiteX19" fmla="*/ 4237449 w 12196763"/>
              <a:gd name="connsiteY19" fmla="*/ 738784 h 2037631"/>
              <a:gd name="connsiteX20" fmla="*/ 4704696 w 12196763"/>
              <a:gd name="connsiteY20" fmla="*/ 1025416 h 2037631"/>
              <a:gd name="connsiteX21" fmla="*/ 5171944 w 12196763"/>
              <a:gd name="connsiteY21" fmla="*/ 698413 h 2037631"/>
              <a:gd name="connsiteX22" fmla="*/ 5441819 w 12196763"/>
              <a:gd name="connsiteY22" fmla="*/ 771080 h 2037631"/>
              <a:gd name="connsiteX23" fmla="*/ 6078242 w 12196763"/>
              <a:gd name="connsiteY23" fmla="*/ 294706 h 2037631"/>
              <a:gd name="connsiteX24" fmla="*/ 6553545 w 12196763"/>
              <a:gd name="connsiteY24" fmla="*/ 492523 h 2037631"/>
              <a:gd name="connsiteX25" fmla="*/ 6887868 w 12196763"/>
              <a:gd name="connsiteY25" fmla="*/ 375448 h 2037631"/>
              <a:gd name="connsiteX26" fmla="*/ 7375256 w 12196763"/>
              <a:gd name="connsiteY26" fmla="*/ 831636 h 2037631"/>
              <a:gd name="connsiteX27" fmla="*/ 7371228 w 12196763"/>
              <a:gd name="connsiteY27" fmla="*/ 888155 h 2037631"/>
              <a:gd name="connsiteX28" fmla="*/ 7665271 w 12196763"/>
              <a:gd name="connsiteY28" fmla="*/ 1110194 h 2037631"/>
              <a:gd name="connsiteX29" fmla="*/ 8116406 w 12196763"/>
              <a:gd name="connsiteY29" fmla="*/ 835673 h 2037631"/>
              <a:gd name="connsiteX30" fmla="*/ 8120434 w 12196763"/>
              <a:gd name="connsiteY30" fmla="*/ 835673 h 2037631"/>
              <a:gd name="connsiteX31" fmla="*/ 9087152 w 12196763"/>
              <a:gd name="connsiteY31" fmla="*/ 0 h 203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96763" h="2037631">
                <a:moveTo>
                  <a:pt x="9087152" y="0"/>
                </a:moveTo>
                <a:cubicBezTo>
                  <a:pt x="9417448" y="0"/>
                  <a:pt x="9711491" y="153409"/>
                  <a:pt x="9888723" y="387559"/>
                </a:cubicBezTo>
                <a:cubicBezTo>
                  <a:pt x="9929003" y="379485"/>
                  <a:pt x="9977339" y="375448"/>
                  <a:pt x="10021647" y="375448"/>
                </a:cubicBezTo>
                <a:cubicBezTo>
                  <a:pt x="10283466" y="375448"/>
                  <a:pt x="10500978" y="565190"/>
                  <a:pt x="10517090" y="807414"/>
                </a:cubicBezTo>
                <a:cubicBezTo>
                  <a:pt x="10666126" y="815488"/>
                  <a:pt x="10799049" y="888155"/>
                  <a:pt x="10879609" y="997156"/>
                </a:cubicBezTo>
                <a:cubicBezTo>
                  <a:pt x="10972253" y="900267"/>
                  <a:pt x="11101149" y="835673"/>
                  <a:pt x="11254213" y="835673"/>
                </a:cubicBezTo>
                <a:cubicBezTo>
                  <a:pt x="11294493" y="375448"/>
                  <a:pt x="11697292" y="12111"/>
                  <a:pt x="12196763" y="0"/>
                </a:cubicBezTo>
                <a:cubicBezTo>
                  <a:pt x="12196763" y="0"/>
                  <a:pt x="12196763" y="0"/>
                  <a:pt x="12196763" y="1920044"/>
                </a:cubicBezTo>
                <a:lnTo>
                  <a:pt x="12196763" y="2037631"/>
                </a:lnTo>
                <a:lnTo>
                  <a:pt x="0" y="2037631"/>
                </a:lnTo>
                <a:lnTo>
                  <a:pt x="0" y="637857"/>
                </a:lnTo>
                <a:cubicBezTo>
                  <a:pt x="177232" y="734747"/>
                  <a:pt x="318212" y="880081"/>
                  <a:pt x="402799" y="1057712"/>
                </a:cubicBezTo>
                <a:cubicBezTo>
                  <a:pt x="471275" y="956786"/>
                  <a:pt x="592115" y="896230"/>
                  <a:pt x="729067" y="896230"/>
                </a:cubicBezTo>
                <a:cubicBezTo>
                  <a:pt x="902271" y="896230"/>
                  <a:pt x="1051306" y="1001193"/>
                  <a:pt x="1095614" y="1154602"/>
                </a:cubicBezTo>
                <a:cubicBezTo>
                  <a:pt x="1143950" y="1130379"/>
                  <a:pt x="1192286" y="1114231"/>
                  <a:pt x="1252706" y="1114231"/>
                </a:cubicBezTo>
                <a:cubicBezTo>
                  <a:pt x="1325210" y="1114231"/>
                  <a:pt x="1393686" y="1138454"/>
                  <a:pt x="1450078" y="1178824"/>
                </a:cubicBezTo>
                <a:cubicBezTo>
                  <a:pt x="1522582" y="1041564"/>
                  <a:pt x="1667589" y="936600"/>
                  <a:pt x="1840793" y="924489"/>
                </a:cubicBezTo>
                <a:cubicBezTo>
                  <a:pt x="1969689" y="557116"/>
                  <a:pt x="2344292" y="290669"/>
                  <a:pt x="2779316" y="290669"/>
                </a:cubicBezTo>
                <a:cubicBezTo>
                  <a:pt x="3274759" y="290669"/>
                  <a:pt x="3681586" y="625746"/>
                  <a:pt x="3758118" y="1061749"/>
                </a:cubicBezTo>
                <a:cubicBezTo>
                  <a:pt x="3822566" y="876044"/>
                  <a:pt x="4011881" y="738784"/>
                  <a:pt x="4237449" y="738784"/>
                </a:cubicBezTo>
                <a:cubicBezTo>
                  <a:pt x="4442877" y="738784"/>
                  <a:pt x="4624136" y="855859"/>
                  <a:pt x="4704696" y="1025416"/>
                </a:cubicBezTo>
                <a:cubicBezTo>
                  <a:pt x="4761088" y="835673"/>
                  <a:pt x="4946376" y="698413"/>
                  <a:pt x="5171944" y="698413"/>
                </a:cubicBezTo>
                <a:cubicBezTo>
                  <a:pt x="5272644" y="698413"/>
                  <a:pt x="5365287" y="722636"/>
                  <a:pt x="5441819" y="771080"/>
                </a:cubicBezTo>
                <a:cubicBezTo>
                  <a:pt x="5506267" y="500597"/>
                  <a:pt x="5764059" y="294706"/>
                  <a:pt x="6078242" y="294706"/>
                </a:cubicBezTo>
                <a:cubicBezTo>
                  <a:pt x="6263529" y="294706"/>
                  <a:pt x="6436733" y="375448"/>
                  <a:pt x="6553545" y="492523"/>
                </a:cubicBezTo>
                <a:cubicBezTo>
                  <a:pt x="6642161" y="419855"/>
                  <a:pt x="6758973" y="375448"/>
                  <a:pt x="6887868" y="375448"/>
                </a:cubicBezTo>
                <a:cubicBezTo>
                  <a:pt x="7157744" y="375448"/>
                  <a:pt x="7375256" y="573264"/>
                  <a:pt x="7375256" y="831636"/>
                </a:cubicBezTo>
                <a:cubicBezTo>
                  <a:pt x="7375256" y="851822"/>
                  <a:pt x="7371228" y="867970"/>
                  <a:pt x="7371228" y="888155"/>
                </a:cubicBezTo>
                <a:cubicBezTo>
                  <a:pt x="7500123" y="924489"/>
                  <a:pt x="7600823" y="1009267"/>
                  <a:pt x="7665271" y="1110194"/>
                </a:cubicBezTo>
                <a:cubicBezTo>
                  <a:pt x="7737775" y="948711"/>
                  <a:pt x="7915007" y="835673"/>
                  <a:pt x="8116406" y="835673"/>
                </a:cubicBezTo>
                <a:cubicBezTo>
                  <a:pt x="8116406" y="835673"/>
                  <a:pt x="8116406" y="835673"/>
                  <a:pt x="8120434" y="835673"/>
                </a:cubicBezTo>
                <a:cubicBezTo>
                  <a:pt x="8156686" y="367374"/>
                  <a:pt x="8575597" y="0"/>
                  <a:pt x="90871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id-ID"/>
          </a:p>
        </p:txBody>
      </p:sp>
      <p:sp>
        <p:nvSpPr>
          <p:cNvPr id="2" name="Title 1"/>
          <p:cNvSpPr>
            <a:spLocks noGrp="1"/>
          </p:cNvSpPr>
          <p:nvPr>
            <p:ph type="ctrTitle"/>
          </p:nvPr>
        </p:nvSpPr>
        <p:spPr>
          <a:xfrm>
            <a:off x="329938" y="1359136"/>
            <a:ext cx="11538408" cy="2387600"/>
          </a:xfrm>
        </p:spPr>
        <p:txBody>
          <a:bodyPr anchor="ctr"/>
          <a:lstStyle>
            <a:lvl1pPr algn="ctr">
              <a:defRPr sz="6000"/>
            </a:lvl1pPr>
          </a:lstStyle>
          <a:p>
            <a:r>
              <a:rPr lang="en-US" dirty="0"/>
              <a:t>Click to edit Master title style</a:t>
            </a:r>
            <a:endParaRPr lang="id-ID" dirty="0"/>
          </a:p>
        </p:txBody>
      </p:sp>
      <p:sp>
        <p:nvSpPr>
          <p:cNvPr id="3" name="Subtitle 2"/>
          <p:cNvSpPr>
            <a:spLocks noGrp="1"/>
          </p:cNvSpPr>
          <p:nvPr>
            <p:ph type="subTitle" idx="1"/>
          </p:nvPr>
        </p:nvSpPr>
        <p:spPr>
          <a:xfrm>
            <a:off x="1524000" y="5958040"/>
            <a:ext cx="9144000" cy="48783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spTree>
    <p:extLst>
      <p:ext uri="{BB962C8B-B14F-4D97-AF65-F5344CB8AC3E}">
        <p14:creationId xmlns:p14="http://schemas.microsoft.com/office/powerpoint/2010/main" val="135875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itle 1"/>
          <p:cNvSpPr>
            <a:spLocks noGrp="1"/>
          </p:cNvSpPr>
          <p:nvPr>
            <p:ph type="title"/>
          </p:nvPr>
        </p:nvSpPr>
        <p:spPr>
          <a:xfrm>
            <a:off x="350461" y="495474"/>
            <a:ext cx="10515600" cy="911682"/>
          </a:xfrm>
        </p:spPr>
        <p:txBody>
          <a:bodyPr/>
          <a:lstStyle>
            <a:lvl1pPr algn="l">
              <a:defRPr b="1">
                <a:solidFill>
                  <a:schemeClr val="bg1"/>
                </a:solidFill>
              </a:defRPr>
            </a:lvl1pPr>
          </a:lstStyle>
          <a:p>
            <a:r>
              <a:rPr lang="en-US" dirty="0"/>
              <a:t>Click to edit Master title style</a:t>
            </a:r>
            <a:endParaRPr lang="id-ID" dirty="0"/>
          </a:p>
        </p:txBody>
      </p:sp>
      <p:sp>
        <p:nvSpPr>
          <p:cNvPr id="24" name="Text Placeholder 11"/>
          <p:cNvSpPr>
            <a:spLocks noGrp="1"/>
          </p:cNvSpPr>
          <p:nvPr>
            <p:ph type="body" sz="quarter" idx="13"/>
          </p:nvPr>
        </p:nvSpPr>
        <p:spPr>
          <a:xfrm>
            <a:off x="350461" y="1213660"/>
            <a:ext cx="10515600" cy="366712"/>
          </a:xfrm>
        </p:spPr>
        <p:txBody>
          <a:bodyPr>
            <a:normAutofit/>
          </a:bodyPr>
          <a:lstStyle>
            <a:lvl1pPr marL="0" indent="0" algn="l">
              <a:buNone/>
              <a:defRPr sz="2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6904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159941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id-ID"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p:cNvSpPr>
            <a:spLocks noGrp="1"/>
          </p:cNvSpPr>
          <p:nvPr>
            <p:ph type="dt" sz="half" idx="10"/>
          </p:nvPr>
        </p:nvSpPr>
        <p:spPr/>
        <p:txBody>
          <a:bodyPr/>
          <a:lstStyle/>
          <a:p>
            <a:fld id="{54F94E4D-A109-4C48-9E64-7FCBF5BE67D3}" type="datetimeFigureOut">
              <a:rPr lang="id-ID" smtClean="0"/>
              <a:t>02/11/2017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0A4E97F8-F2EB-4E84-BA61-217D6A6B81BD}" type="slidenum">
              <a:rPr lang="id-ID" smtClean="0"/>
              <a:t>‹N°›</a:t>
            </a:fld>
            <a:endParaRPr lang="id-ID"/>
          </a:p>
        </p:txBody>
      </p:sp>
    </p:spTree>
    <p:extLst>
      <p:ext uri="{BB962C8B-B14F-4D97-AF65-F5344CB8AC3E}">
        <p14:creationId xmlns:p14="http://schemas.microsoft.com/office/powerpoint/2010/main" val="406010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94E4D-A109-4C48-9E64-7FCBF5BE67D3}" type="datetimeFigureOut">
              <a:rPr lang="id-ID" smtClean="0"/>
              <a:t>02/11/2017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0A4E97F8-F2EB-4E84-BA61-217D6A6B81BD}" type="slidenum">
              <a:rPr lang="id-ID" smtClean="0"/>
              <a:t>‹N°›</a:t>
            </a:fld>
            <a:endParaRPr lang="id-ID"/>
          </a:p>
        </p:txBody>
      </p:sp>
    </p:spTree>
    <p:extLst>
      <p:ext uri="{BB962C8B-B14F-4D97-AF65-F5344CB8AC3E}">
        <p14:creationId xmlns:p14="http://schemas.microsoft.com/office/powerpoint/2010/main" val="122838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94E4D-A109-4C48-9E64-7FCBF5BE67D3}" type="datetimeFigureOut">
              <a:rPr lang="id-ID" smtClean="0"/>
              <a:t>02/11/2017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0A4E97F8-F2EB-4E84-BA61-217D6A6B81BD}" type="slidenum">
              <a:rPr lang="id-ID" smtClean="0"/>
              <a:t>‹N°›</a:t>
            </a:fld>
            <a:endParaRPr lang="id-ID"/>
          </a:p>
        </p:txBody>
      </p:sp>
      <p:sp>
        <p:nvSpPr>
          <p:cNvPr id="5" name="Picture Placeholder 3"/>
          <p:cNvSpPr>
            <a:spLocks noGrp="1"/>
          </p:cNvSpPr>
          <p:nvPr>
            <p:ph type="pic" sz="quarter" idx="13"/>
          </p:nvPr>
        </p:nvSpPr>
        <p:spPr>
          <a:xfrm>
            <a:off x="4061382" y="2286000"/>
            <a:ext cx="2034000" cy="2286000"/>
          </a:xfrm>
        </p:spPr>
        <p:txBody>
          <a:bodyPr>
            <a:normAutofit/>
          </a:bodyPr>
          <a:lstStyle>
            <a:lvl1pPr>
              <a:defRPr sz="1200"/>
            </a:lvl1pPr>
          </a:lstStyle>
          <a:p>
            <a:endParaRPr lang="id-ID"/>
          </a:p>
        </p:txBody>
      </p:sp>
      <p:sp>
        <p:nvSpPr>
          <p:cNvPr id="6" name="Picture Placeholder 3"/>
          <p:cNvSpPr>
            <a:spLocks noGrp="1"/>
          </p:cNvSpPr>
          <p:nvPr>
            <p:ph type="pic" sz="quarter" idx="14"/>
          </p:nvPr>
        </p:nvSpPr>
        <p:spPr>
          <a:xfrm>
            <a:off x="629" y="0"/>
            <a:ext cx="2034000" cy="2286000"/>
          </a:xfrm>
        </p:spPr>
        <p:txBody>
          <a:bodyPr>
            <a:normAutofit/>
          </a:bodyPr>
          <a:lstStyle>
            <a:lvl1pPr>
              <a:defRPr sz="1200"/>
            </a:lvl1pPr>
          </a:lstStyle>
          <a:p>
            <a:endParaRPr lang="id-ID"/>
          </a:p>
        </p:txBody>
      </p:sp>
      <p:sp>
        <p:nvSpPr>
          <p:cNvPr id="7" name="Picture Placeholder 3"/>
          <p:cNvSpPr>
            <a:spLocks noGrp="1"/>
          </p:cNvSpPr>
          <p:nvPr>
            <p:ph type="pic" sz="quarter" idx="15"/>
          </p:nvPr>
        </p:nvSpPr>
        <p:spPr>
          <a:xfrm>
            <a:off x="-1031" y="4572000"/>
            <a:ext cx="2034000" cy="2286000"/>
          </a:xfrm>
        </p:spPr>
        <p:txBody>
          <a:bodyPr>
            <a:normAutofit/>
          </a:bodyPr>
          <a:lstStyle>
            <a:lvl1pPr>
              <a:defRPr sz="1200"/>
            </a:lvl1pPr>
          </a:lstStyle>
          <a:p>
            <a:endParaRPr lang="id-ID"/>
          </a:p>
        </p:txBody>
      </p:sp>
      <p:sp>
        <p:nvSpPr>
          <p:cNvPr id="11" name="Picture Placeholder 3"/>
          <p:cNvSpPr>
            <a:spLocks noGrp="1"/>
          </p:cNvSpPr>
          <p:nvPr>
            <p:ph type="pic" sz="quarter" idx="23"/>
          </p:nvPr>
        </p:nvSpPr>
        <p:spPr>
          <a:xfrm>
            <a:off x="10151650" y="2286000"/>
            <a:ext cx="2034000" cy="2286000"/>
          </a:xfrm>
        </p:spPr>
        <p:txBody>
          <a:bodyPr>
            <a:normAutofit/>
          </a:bodyPr>
          <a:lstStyle>
            <a:lvl1pPr>
              <a:defRPr sz="1200"/>
            </a:lvl1pPr>
          </a:lstStyle>
          <a:p>
            <a:endParaRPr lang="id-ID"/>
          </a:p>
        </p:txBody>
      </p:sp>
      <p:sp>
        <p:nvSpPr>
          <p:cNvPr id="12" name="Picture Placeholder 3"/>
          <p:cNvSpPr>
            <a:spLocks noGrp="1"/>
          </p:cNvSpPr>
          <p:nvPr>
            <p:ph type="pic" sz="quarter" idx="25"/>
          </p:nvPr>
        </p:nvSpPr>
        <p:spPr>
          <a:xfrm>
            <a:off x="6119400" y="0"/>
            <a:ext cx="2034000" cy="2286000"/>
          </a:xfrm>
        </p:spPr>
        <p:txBody>
          <a:bodyPr>
            <a:normAutofit/>
          </a:bodyPr>
          <a:lstStyle>
            <a:lvl1pPr>
              <a:defRPr sz="1200"/>
            </a:lvl1pPr>
          </a:lstStyle>
          <a:p>
            <a:endParaRPr lang="id-ID"/>
          </a:p>
        </p:txBody>
      </p:sp>
      <p:sp>
        <p:nvSpPr>
          <p:cNvPr id="13" name="Picture Placeholder 3"/>
          <p:cNvSpPr>
            <a:spLocks noGrp="1"/>
          </p:cNvSpPr>
          <p:nvPr>
            <p:ph type="pic" sz="quarter" idx="27"/>
          </p:nvPr>
        </p:nvSpPr>
        <p:spPr>
          <a:xfrm>
            <a:off x="6119400" y="4572000"/>
            <a:ext cx="2034000" cy="2286000"/>
          </a:xfrm>
        </p:spPr>
        <p:txBody>
          <a:bodyPr>
            <a:normAutofit/>
          </a:bodyPr>
          <a:lstStyle>
            <a:lvl1pPr>
              <a:defRPr sz="1200"/>
            </a:lvl1pPr>
          </a:lstStyle>
          <a:p>
            <a:endParaRPr lang="id-ID"/>
          </a:p>
        </p:txBody>
      </p:sp>
    </p:spTree>
    <p:extLst>
      <p:ext uri="{BB962C8B-B14F-4D97-AF65-F5344CB8AC3E}">
        <p14:creationId xmlns:p14="http://schemas.microsoft.com/office/powerpoint/2010/main" val="1677719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1361" y="326491"/>
            <a:ext cx="500154"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76159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595171" y="1041063"/>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1361" y="326491"/>
            <a:ext cx="500154"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42195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v2">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14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v3">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383511" y="1482887"/>
            <a:ext cx="767021" cy="451599"/>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5650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v4">
    <p:spTree>
      <p:nvGrpSpPr>
        <p:cNvPr id="1" name=""/>
        <p:cNvGrpSpPr/>
        <p:nvPr/>
      </p:nvGrpSpPr>
      <p:grpSpPr>
        <a:xfrm>
          <a:off x="0" y="0"/>
          <a:ext cx="0" cy="0"/>
          <a:chOff x="0" y="0"/>
          <a:chExt cx="0" cy="0"/>
        </a:xfrm>
      </p:grpSpPr>
      <p:sp>
        <p:nvSpPr>
          <p:cNvPr id="25" name="Freeform 34"/>
          <p:cNvSpPr>
            <a:spLocks/>
          </p:cNvSpPr>
          <p:nvPr userDrawn="1"/>
        </p:nvSpPr>
        <p:spPr bwMode="auto">
          <a:xfrm>
            <a:off x="11986959" y="893789"/>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10391033" y="-111262"/>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477461" y="560289"/>
            <a:ext cx="10515600" cy="911682"/>
          </a:xfrm>
        </p:spPr>
        <p:txBody>
          <a:bodyPr/>
          <a:lstStyle>
            <a:lvl1pPr algn="l">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477461" y="1278475"/>
            <a:ext cx="10515600" cy="366712"/>
          </a:xfrm>
        </p:spPr>
        <p:txBody>
          <a:bodyPr>
            <a:normAutofit/>
          </a:bodyPr>
          <a:lstStyle>
            <a:lvl1pPr marL="0" indent="0" algn="l">
              <a:buNone/>
              <a:defRPr sz="20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9715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sp>
        <p:nvSpPr>
          <p:cNvPr id="10" name="Freeform 9"/>
          <p:cNvSpPr>
            <a:spLocks/>
          </p:cNvSpPr>
          <p:nvPr userDrawn="1"/>
        </p:nvSpPr>
        <p:spPr bwMode="auto">
          <a:xfrm>
            <a:off x="4763" y="-25400"/>
            <a:ext cx="12242800" cy="6934200"/>
          </a:xfrm>
          <a:custGeom>
            <a:avLst/>
            <a:gdLst>
              <a:gd name="T0" fmla="*/ 7120 w 7712"/>
              <a:gd name="T1" fmla="*/ 0 h 4368"/>
              <a:gd name="T2" fmla="*/ 6553 w 7712"/>
              <a:gd name="T3" fmla="*/ 0 h 4368"/>
              <a:gd name="T4" fmla="*/ 4364 w 7712"/>
              <a:gd name="T5" fmla="*/ 3854 h 4368"/>
              <a:gd name="T6" fmla="*/ 5434 w 7712"/>
              <a:gd name="T7" fmla="*/ 0 h 4368"/>
              <a:gd name="T8" fmla="*/ 4914 w 7712"/>
              <a:gd name="T9" fmla="*/ 0 h 4368"/>
              <a:gd name="T10" fmla="*/ 4060 w 7712"/>
              <a:gd name="T11" fmla="*/ 3834 h 4368"/>
              <a:gd name="T12" fmla="*/ 3842 w 7712"/>
              <a:gd name="T13" fmla="*/ 0 h 4368"/>
              <a:gd name="T14" fmla="*/ 3334 w 7712"/>
              <a:gd name="T15" fmla="*/ 0 h 4368"/>
              <a:gd name="T16" fmla="*/ 3753 w 7712"/>
              <a:gd name="T17" fmla="*/ 3843 h 4368"/>
              <a:gd name="T18" fmla="*/ 2245 w 7712"/>
              <a:gd name="T19" fmla="*/ 0 h 4368"/>
              <a:gd name="T20" fmla="*/ 1709 w 7712"/>
              <a:gd name="T21" fmla="*/ 0 h 4368"/>
              <a:gd name="T22" fmla="*/ 3454 w 7712"/>
              <a:gd name="T23" fmla="*/ 3876 h 4368"/>
              <a:gd name="T24" fmla="*/ 539 w 7712"/>
              <a:gd name="T25" fmla="*/ 0 h 4368"/>
              <a:gd name="T26" fmla="*/ 0 w 7712"/>
              <a:gd name="T27" fmla="*/ 78 h 4368"/>
              <a:gd name="T28" fmla="*/ 3169 w 7712"/>
              <a:gd name="T29" fmla="*/ 3941 h 4368"/>
              <a:gd name="T30" fmla="*/ 0 w 7712"/>
              <a:gd name="T31" fmla="*/ 1263 h 4368"/>
              <a:gd name="T32" fmla="*/ 0 w 7712"/>
              <a:gd name="T33" fmla="*/ 1652 h 4368"/>
              <a:gd name="T34" fmla="*/ 2909 w 7712"/>
              <a:gd name="T35" fmla="*/ 4027 h 4368"/>
              <a:gd name="T36" fmla="*/ 0 w 7712"/>
              <a:gd name="T37" fmla="*/ 2356 h 4368"/>
              <a:gd name="T38" fmla="*/ 0 w 7712"/>
              <a:gd name="T39" fmla="*/ 2580 h 4368"/>
              <a:gd name="T40" fmla="*/ 2683 w 7712"/>
              <a:gd name="T41" fmla="*/ 4136 h 4368"/>
              <a:gd name="T42" fmla="*/ 0 w 7712"/>
              <a:gd name="T43" fmla="*/ 3074 h 4368"/>
              <a:gd name="T44" fmla="*/ 0 w 7712"/>
              <a:gd name="T45" fmla="*/ 3225 h 4368"/>
              <a:gd name="T46" fmla="*/ 2496 w 7712"/>
              <a:gd name="T47" fmla="*/ 4265 h 4368"/>
              <a:gd name="T48" fmla="*/ 0 w 7712"/>
              <a:gd name="T49" fmla="*/ 3614 h 4368"/>
              <a:gd name="T50" fmla="*/ 0 w 7712"/>
              <a:gd name="T51" fmla="*/ 3725 h 4368"/>
              <a:gd name="T52" fmla="*/ 2189 w 7712"/>
              <a:gd name="T53" fmla="*/ 4368 h 4368"/>
              <a:gd name="T54" fmla="*/ 7712 w 7712"/>
              <a:gd name="T55" fmla="*/ 3904 h 4368"/>
              <a:gd name="T56" fmla="*/ 5545 w 7712"/>
              <a:gd name="T57" fmla="*/ 4335 h 4368"/>
              <a:gd name="T58" fmla="*/ 7712 w 7712"/>
              <a:gd name="T59" fmla="*/ 3569 h 4368"/>
              <a:gd name="T60" fmla="*/ 7712 w 7712"/>
              <a:gd name="T61" fmla="*/ 3451 h 4368"/>
              <a:gd name="T62" fmla="*/ 5381 w 7712"/>
              <a:gd name="T63" fmla="*/ 4198 h 4368"/>
              <a:gd name="T64" fmla="*/ 7712 w 7712"/>
              <a:gd name="T65" fmla="*/ 3043 h 4368"/>
              <a:gd name="T66" fmla="*/ 7712 w 7712"/>
              <a:gd name="T67" fmla="*/ 2879 h 4368"/>
              <a:gd name="T68" fmla="*/ 5174 w 7712"/>
              <a:gd name="T69" fmla="*/ 4077 h 4368"/>
              <a:gd name="T70" fmla="*/ 7712 w 7712"/>
              <a:gd name="T71" fmla="*/ 2328 h 4368"/>
              <a:gd name="T72" fmla="*/ 7712 w 7712"/>
              <a:gd name="T73" fmla="*/ 2065 h 4368"/>
              <a:gd name="T74" fmla="*/ 4931 w 7712"/>
              <a:gd name="T75" fmla="*/ 3980 h 4368"/>
              <a:gd name="T76" fmla="*/ 7712 w 7712"/>
              <a:gd name="T77" fmla="*/ 1224 h 4368"/>
              <a:gd name="T78" fmla="*/ 7712 w 7712"/>
              <a:gd name="T79" fmla="*/ 718 h 4368"/>
              <a:gd name="T80" fmla="*/ 4657 w 7712"/>
              <a:gd name="T81" fmla="*/ 3904 h 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12" h="4368">
                <a:moveTo>
                  <a:pt x="7427" y="0"/>
                </a:moveTo>
                <a:lnTo>
                  <a:pt x="7120" y="0"/>
                </a:lnTo>
                <a:lnTo>
                  <a:pt x="4515" y="3876"/>
                </a:lnTo>
                <a:lnTo>
                  <a:pt x="6553" y="0"/>
                </a:lnTo>
                <a:lnTo>
                  <a:pt x="6257" y="0"/>
                </a:lnTo>
                <a:lnTo>
                  <a:pt x="4364" y="3854"/>
                </a:lnTo>
                <a:lnTo>
                  <a:pt x="5721" y="0"/>
                </a:lnTo>
                <a:lnTo>
                  <a:pt x="5434" y="0"/>
                </a:lnTo>
                <a:lnTo>
                  <a:pt x="4213" y="3843"/>
                </a:lnTo>
                <a:lnTo>
                  <a:pt x="4914" y="0"/>
                </a:lnTo>
                <a:lnTo>
                  <a:pt x="4632" y="0"/>
                </a:lnTo>
                <a:lnTo>
                  <a:pt x="4060" y="3834"/>
                </a:lnTo>
                <a:lnTo>
                  <a:pt x="4124" y="0"/>
                </a:lnTo>
                <a:lnTo>
                  <a:pt x="3842" y="0"/>
                </a:lnTo>
                <a:lnTo>
                  <a:pt x="3906" y="3834"/>
                </a:lnTo>
                <a:lnTo>
                  <a:pt x="3334" y="0"/>
                </a:lnTo>
                <a:lnTo>
                  <a:pt x="3052" y="0"/>
                </a:lnTo>
                <a:lnTo>
                  <a:pt x="3753" y="3843"/>
                </a:lnTo>
                <a:lnTo>
                  <a:pt x="2532" y="0"/>
                </a:lnTo>
                <a:lnTo>
                  <a:pt x="2245" y="0"/>
                </a:lnTo>
                <a:lnTo>
                  <a:pt x="3602" y="3857"/>
                </a:lnTo>
                <a:lnTo>
                  <a:pt x="1709" y="0"/>
                </a:lnTo>
                <a:lnTo>
                  <a:pt x="1413" y="0"/>
                </a:lnTo>
                <a:lnTo>
                  <a:pt x="3454" y="3876"/>
                </a:lnTo>
                <a:lnTo>
                  <a:pt x="846" y="0"/>
                </a:lnTo>
                <a:lnTo>
                  <a:pt x="539" y="0"/>
                </a:lnTo>
                <a:lnTo>
                  <a:pt x="3309" y="3904"/>
                </a:lnTo>
                <a:lnTo>
                  <a:pt x="0" y="78"/>
                </a:lnTo>
                <a:lnTo>
                  <a:pt x="0" y="436"/>
                </a:lnTo>
                <a:lnTo>
                  <a:pt x="3169" y="3941"/>
                </a:lnTo>
                <a:lnTo>
                  <a:pt x="0" y="987"/>
                </a:lnTo>
                <a:lnTo>
                  <a:pt x="0" y="1263"/>
                </a:lnTo>
                <a:lnTo>
                  <a:pt x="3035" y="3980"/>
                </a:lnTo>
                <a:lnTo>
                  <a:pt x="0" y="1652"/>
                </a:lnTo>
                <a:lnTo>
                  <a:pt x="0" y="1875"/>
                </a:lnTo>
                <a:lnTo>
                  <a:pt x="2909" y="4027"/>
                </a:lnTo>
                <a:lnTo>
                  <a:pt x="0" y="2166"/>
                </a:lnTo>
                <a:lnTo>
                  <a:pt x="0" y="2356"/>
                </a:lnTo>
                <a:lnTo>
                  <a:pt x="2792" y="4077"/>
                </a:lnTo>
                <a:lnTo>
                  <a:pt x="0" y="2580"/>
                </a:lnTo>
                <a:lnTo>
                  <a:pt x="0" y="2744"/>
                </a:lnTo>
                <a:lnTo>
                  <a:pt x="2683" y="4136"/>
                </a:lnTo>
                <a:lnTo>
                  <a:pt x="0" y="2929"/>
                </a:lnTo>
                <a:lnTo>
                  <a:pt x="0" y="3074"/>
                </a:lnTo>
                <a:lnTo>
                  <a:pt x="2585" y="4198"/>
                </a:lnTo>
                <a:lnTo>
                  <a:pt x="0" y="3225"/>
                </a:lnTo>
                <a:lnTo>
                  <a:pt x="0" y="3359"/>
                </a:lnTo>
                <a:lnTo>
                  <a:pt x="2496" y="4265"/>
                </a:lnTo>
                <a:lnTo>
                  <a:pt x="0" y="3488"/>
                </a:lnTo>
                <a:lnTo>
                  <a:pt x="0" y="3614"/>
                </a:lnTo>
                <a:lnTo>
                  <a:pt x="2421" y="4335"/>
                </a:lnTo>
                <a:lnTo>
                  <a:pt x="0" y="3725"/>
                </a:lnTo>
                <a:lnTo>
                  <a:pt x="0" y="3843"/>
                </a:lnTo>
                <a:lnTo>
                  <a:pt x="2189" y="4368"/>
                </a:lnTo>
                <a:lnTo>
                  <a:pt x="5777" y="4368"/>
                </a:lnTo>
                <a:lnTo>
                  <a:pt x="7712" y="3904"/>
                </a:lnTo>
                <a:lnTo>
                  <a:pt x="7712" y="3790"/>
                </a:lnTo>
                <a:lnTo>
                  <a:pt x="5545" y="4335"/>
                </a:lnTo>
                <a:lnTo>
                  <a:pt x="7712" y="3689"/>
                </a:lnTo>
                <a:lnTo>
                  <a:pt x="7712" y="3569"/>
                </a:lnTo>
                <a:lnTo>
                  <a:pt x="5470" y="4265"/>
                </a:lnTo>
                <a:lnTo>
                  <a:pt x="7712" y="3451"/>
                </a:lnTo>
                <a:lnTo>
                  <a:pt x="7712" y="3323"/>
                </a:lnTo>
                <a:lnTo>
                  <a:pt x="5381" y="4198"/>
                </a:lnTo>
                <a:lnTo>
                  <a:pt x="7712" y="3186"/>
                </a:lnTo>
                <a:lnTo>
                  <a:pt x="7712" y="3043"/>
                </a:lnTo>
                <a:lnTo>
                  <a:pt x="5283" y="4136"/>
                </a:lnTo>
                <a:lnTo>
                  <a:pt x="7712" y="2879"/>
                </a:lnTo>
                <a:lnTo>
                  <a:pt x="7712" y="2716"/>
                </a:lnTo>
                <a:lnTo>
                  <a:pt x="5174" y="4077"/>
                </a:lnTo>
                <a:lnTo>
                  <a:pt x="7712" y="2512"/>
                </a:lnTo>
                <a:lnTo>
                  <a:pt x="7712" y="2328"/>
                </a:lnTo>
                <a:lnTo>
                  <a:pt x="5057" y="4027"/>
                </a:lnTo>
                <a:lnTo>
                  <a:pt x="7712" y="2065"/>
                </a:lnTo>
                <a:lnTo>
                  <a:pt x="7712" y="1847"/>
                </a:lnTo>
                <a:lnTo>
                  <a:pt x="4931" y="3980"/>
                </a:lnTo>
                <a:lnTo>
                  <a:pt x="7712" y="1490"/>
                </a:lnTo>
                <a:lnTo>
                  <a:pt x="7712" y="1224"/>
                </a:lnTo>
                <a:lnTo>
                  <a:pt x="4797" y="3938"/>
                </a:lnTo>
                <a:lnTo>
                  <a:pt x="7712" y="718"/>
                </a:lnTo>
                <a:lnTo>
                  <a:pt x="7712" y="375"/>
                </a:lnTo>
                <a:lnTo>
                  <a:pt x="4657" y="3904"/>
                </a:lnTo>
                <a:lnTo>
                  <a:pt x="7427" y="0"/>
                </a:lnTo>
                <a:close/>
              </a:path>
            </a:pathLst>
          </a:custGeom>
          <a:gradFill>
            <a:gsLst>
              <a:gs pos="0">
                <a:schemeClr val="bg1">
                  <a:alpha val="15000"/>
                </a:schemeClr>
              </a:gs>
              <a:gs pos="100000">
                <a:schemeClr val="bg1">
                  <a:alpha val="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1559841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1361" y="326491"/>
            <a:ext cx="500154"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35"/>
          <p:cNvSpPr>
            <a:spLocks noGrp="1"/>
          </p:cNvSpPr>
          <p:nvPr>
            <p:ph type="pic" sz="quarter" idx="14"/>
          </p:nvPr>
        </p:nvSpPr>
        <p:spPr>
          <a:xfrm>
            <a:off x="0" y="2615903"/>
            <a:ext cx="7800110" cy="2554000"/>
          </a:xfrm>
        </p:spPr>
      </p:sp>
    </p:spTree>
    <p:extLst>
      <p:ext uri="{BB962C8B-B14F-4D97-AF65-F5344CB8AC3E}">
        <p14:creationId xmlns:p14="http://schemas.microsoft.com/office/powerpoint/2010/main" val="324220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ckup Phone with Hand">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154563" y="-235075"/>
            <a:ext cx="798528" cy="4701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48815" y="326491"/>
            <a:ext cx="5127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1" name="Group 30"/>
          <p:cNvGrpSpPr/>
          <p:nvPr userDrawn="1"/>
        </p:nvGrpSpPr>
        <p:grpSpPr>
          <a:xfrm rot="20577970" flipH="1">
            <a:off x="-1258790" y="968791"/>
            <a:ext cx="6252102" cy="6693595"/>
            <a:chOff x="5594771" y="128702"/>
            <a:chExt cx="6504024" cy="6963306"/>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94771" y="128702"/>
              <a:ext cx="6504024" cy="6963306"/>
            </a:xfrm>
            <a:prstGeom prst="rect">
              <a:avLst/>
            </a:prstGeom>
            <a:effectLst>
              <a:outerShdw blurRad="177800" dist="228600" dir="4680000" sx="99000" sy="99000" algn="t" rotWithShape="0">
                <a:prstClr val="black">
                  <a:alpha val="11000"/>
                </a:prstClr>
              </a:outerShdw>
            </a:effectLst>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687487" y="378785"/>
              <a:ext cx="1840996" cy="1743460"/>
            </a:xfrm>
            <a:prstGeom prst="rect">
              <a:avLst/>
            </a:prstGeom>
          </p:spPr>
        </p:pic>
      </p:grpSp>
      <p:sp>
        <p:nvSpPr>
          <p:cNvPr id="3" name="Picture Placeholder 2"/>
          <p:cNvSpPr>
            <a:spLocks noGrp="1"/>
          </p:cNvSpPr>
          <p:nvPr>
            <p:ph type="pic" sz="quarter" idx="10"/>
          </p:nvPr>
        </p:nvSpPr>
        <p:spPr>
          <a:xfrm>
            <a:off x="1567316" y="1306059"/>
            <a:ext cx="1843087" cy="2800804"/>
          </a:xfrm>
          <a:custGeom>
            <a:avLst/>
            <a:gdLst>
              <a:gd name="connsiteX0" fmla="*/ 0 w 725487"/>
              <a:gd name="connsiteY0" fmla="*/ 0 h 2670175"/>
              <a:gd name="connsiteX1" fmla="*/ 725487 w 725487"/>
              <a:gd name="connsiteY1" fmla="*/ 0 h 2670175"/>
              <a:gd name="connsiteX2" fmla="*/ 725487 w 725487"/>
              <a:gd name="connsiteY2" fmla="*/ 2670175 h 2670175"/>
              <a:gd name="connsiteX3" fmla="*/ 0 w 725487"/>
              <a:gd name="connsiteY3" fmla="*/ 2670175 h 2670175"/>
              <a:gd name="connsiteX4" fmla="*/ 0 w 725487"/>
              <a:gd name="connsiteY4" fmla="*/ 0 h 2670175"/>
              <a:gd name="connsiteX0" fmla="*/ 580572 w 1306059"/>
              <a:gd name="connsiteY0" fmla="*/ 0 h 2670175"/>
              <a:gd name="connsiteX1" fmla="*/ 1306059 w 1306059"/>
              <a:gd name="connsiteY1" fmla="*/ 0 h 2670175"/>
              <a:gd name="connsiteX2" fmla="*/ 1306059 w 1306059"/>
              <a:gd name="connsiteY2" fmla="*/ 2670175 h 2670175"/>
              <a:gd name="connsiteX3" fmla="*/ 0 w 1306059"/>
              <a:gd name="connsiteY3" fmla="*/ 2670175 h 2670175"/>
              <a:gd name="connsiteX4" fmla="*/ 580572 w 1306059"/>
              <a:gd name="connsiteY4" fmla="*/ 0 h 2670175"/>
              <a:gd name="connsiteX0" fmla="*/ 580572 w 1843087"/>
              <a:gd name="connsiteY0" fmla="*/ 130629 h 2800804"/>
              <a:gd name="connsiteX1" fmla="*/ 1843087 w 1843087"/>
              <a:gd name="connsiteY1" fmla="*/ 0 h 2800804"/>
              <a:gd name="connsiteX2" fmla="*/ 1306059 w 1843087"/>
              <a:gd name="connsiteY2" fmla="*/ 2800804 h 2800804"/>
              <a:gd name="connsiteX3" fmla="*/ 0 w 1843087"/>
              <a:gd name="connsiteY3" fmla="*/ 2800804 h 2800804"/>
              <a:gd name="connsiteX4" fmla="*/ 580572 w 1843087"/>
              <a:gd name="connsiteY4" fmla="*/ 130629 h 2800804"/>
              <a:gd name="connsiteX0" fmla="*/ 537029 w 1843087"/>
              <a:gd name="connsiteY0" fmla="*/ 130629 h 2800804"/>
              <a:gd name="connsiteX1" fmla="*/ 1843087 w 1843087"/>
              <a:gd name="connsiteY1" fmla="*/ 0 h 2800804"/>
              <a:gd name="connsiteX2" fmla="*/ 1306059 w 1843087"/>
              <a:gd name="connsiteY2" fmla="*/ 2800804 h 2800804"/>
              <a:gd name="connsiteX3" fmla="*/ 0 w 1843087"/>
              <a:gd name="connsiteY3" fmla="*/ 2800804 h 2800804"/>
              <a:gd name="connsiteX4" fmla="*/ 537029 w 1843087"/>
              <a:gd name="connsiteY4" fmla="*/ 130629 h 280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2800804">
                <a:moveTo>
                  <a:pt x="537029" y="130629"/>
                </a:moveTo>
                <a:lnTo>
                  <a:pt x="1843087" y="0"/>
                </a:lnTo>
                <a:lnTo>
                  <a:pt x="1306059" y="2800804"/>
                </a:lnTo>
                <a:lnTo>
                  <a:pt x="0" y="2800804"/>
                </a:lnTo>
                <a:lnTo>
                  <a:pt x="537029" y="130629"/>
                </a:lnTo>
                <a:close/>
              </a:path>
            </a:pathLst>
          </a:custGeom>
        </p:spPr>
        <p:txBody>
          <a:bodyPr>
            <a:normAutofit/>
          </a:bodyPr>
          <a:lstStyle>
            <a:lvl1pPr>
              <a:defRPr sz="1800"/>
            </a:lvl1pPr>
          </a:lstStyle>
          <a:p>
            <a:endParaRPr lang="id-ID"/>
          </a:p>
        </p:txBody>
      </p:sp>
    </p:spTree>
    <p:extLst>
      <p:ext uri="{BB962C8B-B14F-4D97-AF65-F5344CB8AC3E}">
        <p14:creationId xmlns:p14="http://schemas.microsoft.com/office/powerpoint/2010/main" val="19597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2 Phone">
    <p:spTree>
      <p:nvGrpSpPr>
        <p:cNvPr id="1" name=""/>
        <p:cNvGrpSpPr/>
        <p:nvPr/>
      </p:nvGrpSpPr>
      <p:grpSpPr>
        <a:xfrm>
          <a:off x="0" y="0"/>
          <a:ext cx="0" cy="0"/>
          <a:chOff x="0" y="0"/>
          <a:chExt cx="0" cy="0"/>
        </a:xfrm>
      </p:grpSpPr>
      <p:sp>
        <p:nvSpPr>
          <p:cNvPr id="26" name="Freeform 35"/>
          <p:cNvSpPr>
            <a:spLocks/>
          </p:cNvSpPr>
          <p:nvPr userDrawn="1"/>
        </p:nvSpPr>
        <p:spPr bwMode="auto">
          <a:xfrm>
            <a:off x="1154563" y="-235075"/>
            <a:ext cx="798528" cy="4701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Picture Placeholder 6"/>
          <p:cNvSpPr>
            <a:spLocks noGrp="1"/>
          </p:cNvSpPr>
          <p:nvPr>
            <p:ph type="pic" sz="quarter" idx="10"/>
          </p:nvPr>
        </p:nvSpPr>
        <p:spPr>
          <a:xfrm>
            <a:off x="533400" y="1651000"/>
            <a:ext cx="1701800" cy="2522538"/>
          </a:xfrm>
          <a:prstGeom prst="rect">
            <a:avLst/>
          </a:prstGeom>
        </p:spPr>
        <p:txBody>
          <a:bodyPr/>
          <a:lstStyle/>
          <a:p>
            <a:endParaRPr lang="id-ID"/>
          </a:p>
        </p:txBody>
      </p:sp>
      <p:sp>
        <p:nvSpPr>
          <p:cNvPr id="24" name="Picture Placeholder 6"/>
          <p:cNvSpPr>
            <a:spLocks noGrp="1"/>
          </p:cNvSpPr>
          <p:nvPr>
            <p:ph type="pic" sz="quarter" idx="11"/>
          </p:nvPr>
        </p:nvSpPr>
        <p:spPr>
          <a:xfrm>
            <a:off x="2201334" y="1778000"/>
            <a:ext cx="1659466" cy="2988205"/>
          </a:xfrm>
          <a:prstGeom prst="rect">
            <a:avLst/>
          </a:prstGeom>
        </p:spPr>
        <p:txBody>
          <a:bodyPr/>
          <a:lstStyle/>
          <a:p>
            <a:endParaRPr lang="id-ID"/>
          </a:p>
        </p:txBody>
      </p:sp>
    </p:spTree>
    <p:extLst>
      <p:ext uri="{BB962C8B-B14F-4D97-AF65-F5344CB8AC3E}">
        <p14:creationId xmlns:p14="http://schemas.microsoft.com/office/powerpoint/2010/main" val="180861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Mockup">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flipH="1">
            <a:off x="7099875" y="920941"/>
            <a:ext cx="5142042" cy="5937059"/>
          </a:xfrm>
          <a:prstGeom prst="rect">
            <a:avLst/>
          </a:prstGeom>
          <a:effectLst>
            <a:outerShdw blurRad="139700" dist="76200" dir="10800000" sx="99000" sy="99000" algn="r" rotWithShape="0">
              <a:prstClr val="black">
                <a:alpha val="29000"/>
              </a:prstClr>
            </a:outerShdw>
          </a:effectLst>
        </p:spPr>
      </p:pic>
      <p:sp>
        <p:nvSpPr>
          <p:cNvPr id="25" name="Freeform 34"/>
          <p:cNvSpPr>
            <a:spLocks/>
          </p:cNvSpPr>
          <p:nvPr userDrawn="1"/>
        </p:nvSpPr>
        <p:spPr bwMode="auto">
          <a:xfrm>
            <a:off x="1389063" y="9154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3" name="Group 22"/>
          <p:cNvGrpSpPr/>
          <p:nvPr userDrawn="1"/>
        </p:nvGrpSpPr>
        <p:grpSpPr>
          <a:xfrm>
            <a:off x="338952"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11637433"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13" name="Picture Placeholder 2"/>
          <p:cNvSpPr>
            <a:spLocks noGrp="1"/>
          </p:cNvSpPr>
          <p:nvPr>
            <p:ph type="pic" sz="quarter" idx="10"/>
          </p:nvPr>
        </p:nvSpPr>
        <p:spPr>
          <a:xfrm>
            <a:off x="7888754" y="1746120"/>
            <a:ext cx="1926195" cy="2873225"/>
          </a:xfrm>
        </p:spPr>
        <p:txBody>
          <a:bodyPr/>
          <a:lstStyle/>
          <a:p>
            <a:endParaRPr lang="id-ID"/>
          </a:p>
        </p:txBody>
      </p:sp>
    </p:spTree>
    <p:extLst>
      <p:ext uri="{BB962C8B-B14F-4D97-AF65-F5344CB8AC3E}">
        <p14:creationId xmlns:p14="http://schemas.microsoft.com/office/powerpoint/2010/main" val="34305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grpSp>
        <p:nvGrpSpPr>
          <p:cNvPr id="15" name="Group 14"/>
          <p:cNvGrpSpPr/>
          <p:nvPr userDrawn="1"/>
        </p:nvGrpSpPr>
        <p:grpSpPr>
          <a:xfrm rot="10800000">
            <a:off x="1656483" y="623789"/>
            <a:ext cx="8879034" cy="1179606"/>
            <a:chOff x="4320646" y="785489"/>
            <a:chExt cx="6753082" cy="897167"/>
          </a:xfrm>
        </p:grpSpPr>
        <p:sp>
          <p:nvSpPr>
            <p:cNvPr id="16" name="Freeform 5"/>
            <p:cNvSpPr>
              <a:spLocks/>
            </p:cNvSpPr>
            <p:nvPr/>
          </p:nvSpPr>
          <p:spPr bwMode="auto">
            <a:xfrm rot="10800000">
              <a:off x="10282655" y="785489"/>
              <a:ext cx="791073" cy="605127"/>
            </a:xfrm>
            <a:custGeom>
              <a:avLst/>
              <a:gdLst>
                <a:gd name="T0" fmla="*/ 16 w 243"/>
                <a:gd name="T1" fmla="*/ 111 h 230"/>
                <a:gd name="T2" fmla="*/ 0 w 243"/>
                <a:gd name="T3" fmla="*/ 230 h 230"/>
                <a:gd name="T4" fmla="*/ 243 w 243"/>
                <a:gd name="T5" fmla="*/ 230 h 230"/>
                <a:gd name="T6" fmla="*/ 243 w 243"/>
                <a:gd name="T7" fmla="*/ 0 h 230"/>
                <a:gd name="T8" fmla="*/ 0 w 243"/>
                <a:gd name="T9" fmla="*/ 0 h 230"/>
                <a:gd name="T10" fmla="*/ 16 w 243"/>
                <a:gd name="T11" fmla="*/ 111 h 230"/>
              </a:gdLst>
              <a:ahLst/>
              <a:cxnLst>
                <a:cxn ang="0">
                  <a:pos x="T0" y="T1"/>
                </a:cxn>
                <a:cxn ang="0">
                  <a:pos x="T2" y="T3"/>
                </a:cxn>
                <a:cxn ang="0">
                  <a:pos x="T4" y="T5"/>
                </a:cxn>
                <a:cxn ang="0">
                  <a:pos x="T6" y="T7"/>
                </a:cxn>
                <a:cxn ang="0">
                  <a:pos x="T8" y="T9"/>
                </a:cxn>
                <a:cxn ang="0">
                  <a:pos x="T10" y="T11"/>
                </a:cxn>
              </a:cxnLst>
              <a:rect l="0" t="0" r="r" b="b"/>
              <a:pathLst>
                <a:path w="243" h="230">
                  <a:moveTo>
                    <a:pt x="16" y="111"/>
                  </a:moveTo>
                  <a:lnTo>
                    <a:pt x="0" y="230"/>
                  </a:lnTo>
                  <a:lnTo>
                    <a:pt x="243" y="230"/>
                  </a:lnTo>
                  <a:lnTo>
                    <a:pt x="243" y="0"/>
                  </a:lnTo>
                  <a:lnTo>
                    <a:pt x="0" y="0"/>
                  </a:lnTo>
                  <a:lnTo>
                    <a:pt x="1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
            <p:cNvSpPr>
              <a:spLocks/>
            </p:cNvSpPr>
            <p:nvPr/>
          </p:nvSpPr>
          <p:spPr bwMode="auto">
            <a:xfrm rot="10800000">
              <a:off x="10279401" y="785489"/>
              <a:ext cx="494827" cy="652484"/>
            </a:xfrm>
            <a:custGeom>
              <a:avLst/>
              <a:gdLst>
                <a:gd name="T0" fmla="*/ 152 w 152"/>
                <a:gd name="T1" fmla="*/ 248 h 248"/>
                <a:gd name="T2" fmla="*/ 0 w 152"/>
                <a:gd name="T3" fmla="*/ 139 h 248"/>
                <a:gd name="T4" fmla="*/ 66 w 152"/>
                <a:gd name="T5" fmla="*/ 0 h 248"/>
                <a:gd name="T6" fmla="*/ 152 w 152"/>
                <a:gd name="T7" fmla="*/ 85 h 248"/>
                <a:gd name="T8" fmla="*/ 152 w 152"/>
                <a:gd name="T9" fmla="*/ 248 h 248"/>
              </a:gdLst>
              <a:ahLst/>
              <a:cxnLst>
                <a:cxn ang="0">
                  <a:pos x="T0" y="T1"/>
                </a:cxn>
                <a:cxn ang="0">
                  <a:pos x="T2" y="T3"/>
                </a:cxn>
                <a:cxn ang="0">
                  <a:pos x="T4" y="T5"/>
                </a:cxn>
                <a:cxn ang="0">
                  <a:pos x="T6" y="T7"/>
                </a:cxn>
                <a:cxn ang="0">
                  <a:pos x="T8" y="T9"/>
                </a:cxn>
              </a:cxnLst>
              <a:rect l="0" t="0" r="r" b="b"/>
              <a:pathLst>
                <a:path w="152" h="248">
                  <a:moveTo>
                    <a:pt x="152" y="248"/>
                  </a:moveTo>
                  <a:lnTo>
                    <a:pt x="0" y="139"/>
                  </a:lnTo>
                  <a:lnTo>
                    <a:pt x="66" y="0"/>
                  </a:lnTo>
                  <a:lnTo>
                    <a:pt x="152" y="85"/>
                  </a:lnTo>
                  <a:lnTo>
                    <a:pt x="152"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
            <p:cNvSpPr>
              <a:spLocks/>
            </p:cNvSpPr>
            <p:nvPr/>
          </p:nvSpPr>
          <p:spPr bwMode="auto">
            <a:xfrm rot="10800000">
              <a:off x="4320646" y="785489"/>
              <a:ext cx="787817" cy="605127"/>
            </a:xfrm>
            <a:custGeom>
              <a:avLst/>
              <a:gdLst>
                <a:gd name="T0" fmla="*/ 226 w 242"/>
                <a:gd name="T1" fmla="*/ 111 h 230"/>
                <a:gd name="T2" fmla="*/ 242 w 242"/>
                <a:gd name="T3" fmla="*/ 230 h 230"/>
                <a:gd name="T4" fmla="*/ 0 w 242"/>
                <a:gd name="T5" fmla="*/ 230 h 230"/>
                <a:gd name="T6" fmla="*/ 0 w 242"/>
                <a:gd name="T7" fmla="*/ 0 h 230"/>
                <a:gd name="T8" fmla="*/ 242 w 242"/>
                <a:gd name="T9" fmla="*/ 0 h 230"/>
                <a:gd name="T10" fmla="*/ 226 w 242"/>
                <a:gd name="T11" fmla="*/ 111 h 230"/>
              </a:gdLst>
              <a:ahLst/>
              <a:cxnLst>
                <a:cxn ang="0">
                  <a:pos x="T0" y="T1"/>
                </a:cxn>
                <a:cxn ang="0">
                  <a:pos x="T2" y="T3"/>
                </a:cxn>
                <a:cxn ang="0">
                  <a:pos x="T4" y="T5"/>
                </a:cxn>
                <a:cxn ang="0">
                  <a:pos x="T6" y="T7"/>
                </a:cxn>
                <a:cxn ang="0">
                  <a:pos x="T8" y="T9"/>
                </a:cxn>
                <a:cxn ang="0">
                  <a:pos x="T10" y="T11"/>
                </a:cxn>
              </a:cxnLst>
              <a:rect l="0" t="0" r="r" b="b"/>
              <a:pathLst>
                <a:path w="242" h="230">
                  <a:moveTo>
                    <a:pt x="226" y="111"/>
                  </a:moveTo>
                  <a:lnTo>
                    <a:pt x="242" y="230"/>
                  </a:lnTo>
                  <a:lnTo>
                    <a:pt x="0" y="230"/>
                  </a:lnTo>
                  <a:lnTo>
                    <a:pt x="0" y="0"/>
                  </a:lnTo>
                  <a:lnTo>
                    <a:pt x="242" y="0"/>
                  </a:lnTo>
                  <a:lnTo>
                    <a:pt x="22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p:nvSpPr>
          <p:spPr bwMode="auto">
            <a:xfrm rot="10800000">
              <a:off x="4616890" y="785489"/>
              <a:ext cx="494827" cy="652484"/>
            </a:xfrm>
            <a:custGeom>
              <a:avLst/>
              <a:gdLst>
                <a:gd name="T0" fmla="*/ 0 w 152"/>
                <a:gd name="T1" fmla="*/ 248 h 248"/>
                <a:gd name="T2" fmla="*/ 152 w 152"/>
                <a:gd name="T3" fmla="*/ 139 h 248"/>
                <a:gd name="T4" fmla="*/ 86 w 152"/>
                <a:gd name="T5" fmla="*/ 0 h 248"/>
                <a:gd name="T6" fmla="*/ 0 w 152"/>
                <a:gd name="T7" fmla="*/ 85 h 248"/>
                <a:gd name="T8" fmla="*/ 0 w 152"/>
                <a:gd name="T9" fmla="*/ 248 h 248"/>
              </a:gdLst>
              <a:ahLst/>
              <a:cxnLst>
                <a:cxn ang="0">
                  <a:pos x="T0" y="T1"/>
                </a:cxn>
                <a:cxn ang="0">
                  <a:pos x="T2" y="T3"/>
                </a:cxn>
                <a:cxn ang="0">
                  <a:pos x="T4" y="T5"/>
                </a:cxn>
                <a:cxn ang="0">
                  <a:pos x="T6" y="T7"/>
                </a:cxn>
                <a:cxn ang="0">
                  <a:pos x="T8" y="T9"/>
                </a:cxn>
              </a:cxnLst>
              <a:rect l="0" t="0" r="r" b="b"/>
              <a:pathLst>
                <a:path w="152" h="248">
                  <a:moveTo>
                    <a:pt x="0" y="248"/>
                  </a:moveTo>
                  <a:lnTo>
                    <a:pt x="152" y="139"/>
                  </a:lnTo>
                  <a:lnTo>
                    <a:pt x="86" y="0"/>
                  </a:lnTo>
                  <a:lnTo>
                    <a:pt x="0" y="85"/>
                  </a:lnTo>
                  <a:lnTo>
                    <a:pt x="0"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Rectangle 9"/>
            <p:cNvSpPr>
              <a:spLocks noChangeArrowheads="1"/>
            </p:cNvSpPr>
            <p:nvPr/>
          </p:nvSpPr>
          <p:spPr bwMode="auto">
            <a:xfrm rot="10800000">
              <a:off x="4615122" y="1072267"/>
              <a:ext cx="6159106" cy="61038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userDrawn="1"/>
        </p:nvSpPr>
        <p:spPr bwMode="auto">
          <a:xfrm>
            <a:off x="-220823" y="1256973"/>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9676" y="326491"/>
            <a:ext cx="504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solidFill>
                  <a:schemeClr val="bg1"/>
                </a:solidFill>
              </a:defRPr>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429059"/>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2" name="Freeform 34"/>
          <p:cNvSpPr>
            <a:spLocks/>
          </p:cNvSpPr>
          <p:nvPr userDrawn="1"/>
        </p:nvSpPr>
        <p:spPr bwMode="auto">
          <a:xfrm>
            <a:off x="11963183" y="1136455"/>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39301" y="2036031"/>
            <a:ext cx="5313397" cy="5016325"/>
          </a:xfrm>
          <a:prstGeom prst="rect">
            <a:avLst/>
          </a:prstGeom>
        </p:spPr>
      </p:pic>
      <p:sp>
        <p:nvSpPr>
          <p:cNvPr id="34" name="Picture Placeholder 3"/>
          <p:cNvSpPr>
            <a:spLocks noGrp="1"/>
          </p:cNvSpPr>
          <p:nvPr>
            <p:ph type="pic" sz="quarter" idx="14"/>
          </p:nvPr>
        </p:nvSpPr>
        <p:spPr>
          <a:xfrm>
            <a:off x="4267200" y="2507391"/>
            <a:ext cx="3686629" cy="2746621"/>
          </a:xfrm>
        </p:spPr>
        <p:txBody>
          <a:bodyPr>
            <a:normAutofit/>
          </a:bodyPr>
          <a:lstStyle>
            <a:lvl1pPr>
              <a:defRPr sz="1800"/>
            </a:lvl1pPr>
          </a:lstStyle>
          <a:p>
            <a:endParaRPr lang="id-ID"/>
          </a:p>
        </p:txBody>
      </p:sp>
    </p:spTree>
    <p:extLst>
      <p:ext uri="{BB962C8B-B14F-4D97-AF65-F5344CB8AC3E}">
        <p14:creationId xmlns:p14="http://schemas.microsoft.com/office/powerpoint/2010/main" val="4457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let Mockup">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6426" y="1804363"/>
            <a:ext cx="3982635" cy="5057314"/>
          </a:xfrm>
          <a:prstGeom prst="rect">
            <a:avLst/>
          </a:prstGeom>
        </p:spPr>
      </p:pic>
      <p:grpSp>
        <p:nvGrpSpPr>
          <p:cNvPr id="15" name="Group 14"/>
          <p:cNvGrpSpPr/>
          <p:nvPr userDrawn="1"/>
        </p:nvGrpSpPr>
        <p:grpSpPr>
          <a:xfrm rot="10800000">
            <a:off x="1656483" y="623789"/>
            <a:ext cx="8879034" cy="1179606"/>
            <a:chOff x="4320646" y="785489"/>
            <a:chExt cx="6753082" cy="897167"/>
          </a:xfrm>
        </p:grpSpPr>
        <p:sp>
          <p:nvSpPr>
            <p:cNvPr id="16" name="Freeform 5"/>
            <p:cNvSpPr>
              <a:spLocks/>
            </p:cNvSpPr>
            <p:nvPr/>
          </p:nvSpPr>
          <p:spPr bwMode="auto">
            <a:xfrm rot="10800000">
              <a:off x="10282655" y="785489"/>
              <a:ext cx="791073" cy="605127"/>
            </a:xfrm>
            <a:custGeom>
              <a:avLst/>
              <a:gdLst>
                <a:gd name="T0" fmla="*/ 16 w 243"/>
                <a:gd name="T1" fmla="*/ 111 h 230"/>
                <a:gd name="T2" fmla="*/ 0 w 243"/>
                <a:gd name="T3" fmla="*/ 230 h 230"/>
                <a:gd name="T4" fmla="*/ 243 w 243"/>
                <a:gd name="T5" fmla="*/ 230 h 230"/>
                <a:gd name="T6" fmla="*/ 243 w 243"/>
                <a:gd name="T7" fmla="*/ 0 h 230"/>
                <a:gd name="T8" fmla="*/ 0 w 243"/>
                <a:gd name="T9" fmla="*/ 0 h 230"/>
                <a:gd name="T10" fmla="*/ 16 w 243"/>
                <a:gd name="T11" fmla="*/ 111 h 230"/>
              </a:gdLst>
              <a:ahLst/>
              <a:cxnLst>
                <a:cxn ang="0">
                  <a:pos x="T0" y="T1"/>
                </a:cxn>
                <a:cxn ang="0">
                  <a:pos x="T2" y="T3"/>
                </a:cxn>
                <a:cxn ang="0">
                  <a:pos x="T4" y="T5"/>
                </a:cxn>
                <a:cxn ang="0">
                  <a:pos x="T6" y="T7"/>
                </a:cxn>
                <a:cxn ang="0">
                  <a:pos x="T8" y="T9"/>
                </a:cxn>
                <a:cxn ang="0">
                  <a:pos x="T10" y="T11"/>
                </a:cxn>
              </a:cxnLst>
              <a:rect l="0" t="0" r="r" b="b"/>
              <a:pathLst>
                <a:path w="243" h="230">
                  <a:moveTo>
                    <a:pt x="16" y="111"/>
                  </a:moveTo>
                  <a:lnTo>
                    <a:pt x="0" y="230"/>
                  </a:lnTo>
                  <a:lnTo>
                    <a:pt x="243" y="230"/>
                  </a:lnTo>
                  <a:lnTo>
                    <a:pt x="243" y="0"/>
                  </a:lnTo>
                  <a:lnTo>
                    <a:pt x="0" y="0"/>
                  </a:lnTo>
                  <a:lnTo>
                    <a:pt x="1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
            <p:cNvSpPr>
              <a:spLocks/>
            </p:cNvSpPr>
            <p:nvPr/>
          </p:nvSpPr>
          <p:spPr bwMode="auto">
            <a:xfrm rot="10800000">
              <a:off x="10279401" y="785489"/>
              <a:ext cx="494827" cy="652484"/>
            </a:xfrm>
            <a:custGeom>
              <a:avLst/>
              <a:gdLst>
                <a:gd name="T0" fmla="*/ 152 w 152"/>
                <a:gd name="T1" fmla="*/ 248 h 248"/>
                <a:gd name="T2" fmla="*/ 0 w 152"/>
                <a:gd name="T3" fmla="*/ 139 h 248"/>
                <a:gd name="T4" fmla="*/ 66 w 152"/>
                <a:gd name="T5" fmla="*/ 0 h 248"/>
                <a:gd name="T6" fmla="*/ 152 w 152"/>
                <a:gd name="T7" fmla="*/ 85 h 248"/>
                <a:gd name="T8" fmla="*/ 152 w 152"/>
                <a:gd name="T9" fmla="*/ 248 h 248"/>
              </a:gdLst>
              <a:ahLst/>
              <a:cxnLst>
                <a:cxn ang="0">
                  <a:pos x="T0" y="T1"/>
                </a:cxn>
                <a:cxn ang="0">
                  <a:pos x="T2" y="T3"/>
                </a:cxn>
                <a:cxn ang="0">
                  <a:pos x="T4" y="T5"/>
                </a:cxn>
                <a:cxn ang="0">
                  <a:pos x="T6" y="T7"/>
                </a:cxn>
                <a:cxn ang="0">
                  <a:pos x="T8" y="T9"/>
                </a:cxn>
              </a:cxnLst>
              <a:rect l="0" t="0" r="r" b="b"/>
              <a:pathLst>
                <a:path w="152" h="248">
                  <a:moveTo>
                    <a:pt x="152" y="248"/>
                  </a:moveTo>
                  <a:lnTo>
                    <a:pt x="0" y="139"/>
                  </a:lnTo>
                  <a:lnTo>
                    <a:pt x="66" y="0"/>
                  </a:lnTo>
                  <a:lnTo>
                    <a:pt x="152" y="85"/>
                  </a:lnTo>
                  <a:lnTo>
                    <a:pt x="152"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
            <p:cNvSpPr>
              <a:spLocks/>
            </p:cNvSpPr>
            <p:nvPr/>
          </p:nvSpPr>
          <p:spPr bwMode="auto">
            <a:xfrm rot="10800000">
              <a:off x="4320646" y="785489"/>
              <a:ext cx="787817" cy="605127"/>
            </a:xfrm>
            <a:custGeom>
              <a:avLst/>
              <a:gdLst>
                <a:gd name="T0" fmla="*/ 226 w 242"/>
                <a:gd name="T1" fmla="*/ 111 h 230"/>
                <a:gd name="T2" fmla="*/ 242 w 242"/>
                <a:gd name="T3" fmla="*/ 230 h 230"/>
                <a:gd name="T4" fmla="*/ 0 w 242"/>
                <a:gd name="T5" fmla="*/ 230 h 230"/>
                <a:gd name="T6" fmla="*/ 0 w 242"/>
                <a:gd name="T7" fmla="*/ 0 h 230"/>
                <a:gd name="T8" fmla="*/ 242 w 242"/>
                <a:gd name="T9" fmla="*/ 0 h 230"/>
                <a:gd name="T10" fmla="*/ 226 w 242"/>
                <a:gd name="T11" fmla="*/ 111 h 230"/>
              </a:gdLst>
              <a:ahLst/>
              <a:cxnLst>
                <a:cxn ang="0">
                  <a:pos x="T0" y="T1"/>
                </a:cxn>
                <a:cxn ang="0">
                  <a:pos x="T2" y="T3"/>
                </a:cxn>
                <a:cxn ang="0">
                  <a:pos x="T4" y="T5"/>
                </a:cxn>
                <a:cxn ang="0">
                  <a:pos x="T6" y="T7"/>
                </a:cxn>
                <a:cxn ang="0">
                  <a:pos x="T8" y="T9"/>
                </a:cxn>
                <a:cxn ang="0">
                  <a:pos x="T10" y="T11"/>
                </a:cxn>
              </a:cxnLst>
              <a:rect l="0" t="0" r="r" b="b"/>
              <a:pathLst>
                <a:path w="242" h="230">
                  <a:moveTo>
                    <a:pt x="226" y="111"/>
                  </a:moveTo>
                  <a:lnTo>
                    <a:pt x="242" y="230"/>
                  </a:lnTo>
                  <a:lnTo>
                    <a:pt x="0" y="230"/>
                  </a:lnTo>
                  <a:lnTo>
                    <a:pt x="0" y="0"/>
                  </a:lnTo>
                  <a:lnTo>
                    <a:pt x="242" y="0"/>
                  </a:lnTo>
                  <a:lnTo>
                    <a:pt x="226" y="11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p:nvSpPr>
          <p:spPr bwMode="auto">
            <a:xfrm rot="10800000">
              <a:off x="4616890" y="785489"/>
              <a:ext cx="494827" cy="652484"/>
            </a:xfrm>
            <a:custGeom>
              <a:avLst/>
              <a:gdLst>
                <a:gd name="T0" fmla="*/ 0 w 152"/>
                <a:gd name="T1" fmla="*/ 248 h 248"/>
                <a:gd name="T2" fmla="*/ 152 w 152"/>
                <a:gd name="T3" fmla="*/ 139 h 248"/>
                <a:gd name="T4" fmla="*/ 86 w 152"/>
                <a:gd name="T5" fmla="*/ 0 h 248"/>
                <a:gd name="T6" fmla="*/ 0 w 152"/>
                <a:gd name="T7" fmla="*/ 85 h 248"/>
                <a:gd name="T8" fmla="*/ 0 w 152"/>
                <a:gd name="T9" fmla="*/ 248 h 248"/>
              </a:gdLst>
              <a:ahLst/>
              <a:cxnLst>
                <a:cxn ang="0">
                  <a:pos x="T0" y="T1"/>
                </a:cxn>
                <a:cxn ang="0">
                  <a:pos x="T2" y="T3"/>
                </a:cxn>
                <a:cxn ang="0">
                  <a:pos x="T4" y="T5"/>
                </a:cxn>
                <a:cxn ang="0">
                  <a:pos x="T6" y="T7"/>
                </a:cxn>
                <a:cxn ang="0">
                  <a:pos x="T8" y="T9"/>
                </a:cxn>
              </a:cxnLst>
              <a:rect l="0" t="0" r="r" b="b"/>
              <a:pathLst>
                <a:path w="152" h="248">
                  <a:moveTo>
                    <a:pt x="0" y="248"/>
                  </a:moveTo>
                  <a:lnTo>
                    <a:pt x="152" y="139"/>
                  </a:lnTo>
                  <a:lnTo>
                    <a:pt x="86" y="0"/>
                  </a:lnTo>
                  <a:lnTo>
                    <a:pt x="0" y="85"/>
                  </a:lnTo>
                  <a:lnTo>
                    <a:pt x="0" y="248"/>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Rectangle 9"/>
            <p:cNvSpPr>
              <a:spLocks noChangeArrowheads="1"/>
            </p:cNvSpPr>
            <p:nvPr/>
          </p:nvSpPr>
          <p:spPr bwMode="auto">
            <a:xfrm rot="10800000">
              <a:off x="4615122" y="1072267"/>
              <a:ext cx="6159106" cy="61038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userDrawn="1"/>
        </p:nvSpPr>
        <p:spPr bwMode="auto">
          <a:xfrm>
            <a:off x="-220823" y="1256973"/>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9676" y="326491"/>
            <a:ext cx="504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solidFill>
                  <a:schemeClr val="bg1"/>
                </a:solidFill>
              </a:defRPr>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429059"/>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2" name="Freeform 34"/>
          <p:cNvSpPr>
            <a:spLocks/>
          </p:cNvSpPr>
          <p:nvPr userDrawn="1"/>
        </p:nvSpPr>
        <p:spPr bwMode="auto">
          <a:xfrm>
            <a:off x="11963183" y="1136455"/>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Picture Placeholder 2"/>
          <p:cNvSpPr>
            <a:spLocks noGrp="1"/>
          </p:cNvSpPr>
          <p:nvPr>
            <p:ph type="pic" sz="quarter" idx="14"/>
          </p:nvPr>
        </p:nvSpPr>
        <p:spPr>
          <a:xfrm>
            <a:off x="4891088" y="2565400"/>
            <a:ext cx="2386012" cy="3149600"/>
          </a:xfrm>
        </p:spPr>
        <p:txBody>
          <a:bodyPr>
            <a:normAutofit/>
          </a:bodyPr>
          <a:lstStyle>
            <a:lvl1pPr>
              <a:defRPr sz="1400"/>
            </a:lvl1pPr>
          </a:lstStyle>
          <a:p>
            <a:endParaRPr lang="id-ID" dirty="0"/>
          </a:p>
        </p:txBody>
      </p:sp>
    </p:spTree>
    <p:extLst>
      <p:ext uri="{BB962C8B-B14F-4D97-AF65-F5344CB8AC3E}">
        <p14:creationId xmlns:p14="http://schemas.microsoft.com/office/powerpoint/2010/main" val="33161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ablet Mockup 2">
    <p:spTree>
      <p:nvGrpSpPr>
        <p:cNvPr id="1" name=""/>
        <p:cNvGrpSpPr/>
        <p:nvPr/>
      </p:nvGrpSpPr>
      <p:grpSpPr>
        <a:xfrm>
          <a:off x="0" y="0"/>
          <a:ext cx="0" cy="0"/>
          <a:chOff x="0" y="0"/>
          <a:chExt cx="0" cy="0"/>
        </a:xfrm>
      </p:grpSpPr>
      <p:sp>
        <p:nvSpPr>
          <p:cNvPr id="25" name="Freeform 34"/>
          <p:cNvSpPr>
            <a:spLocks/>
          </p:cNvSpPr>
          <p:nvPr userDrawn="1"/>
        </p:nvSpPr>
        <p:spPr bwMode="auto">
          <a:xfrm>
            <a:off x="1389063" y="9154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3" name="Group 22"/>
          <p:cNvGrpSpPr/>
          <p:nvPr userDrawn="1"/>
        </p:nvGrpSpPr>
        <p:grpSpPr>
          <a:xfrm>
            <a:off x="338952"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11637433"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568" y="430680"/>
            <a:ext cx="3341604" cy="6534695"/>
          </a:xfrm>
          <a:prstGeom prst="rect">
            <a:avLst/>
          </a:prstGeom>
        </p:spPr>
      </p:pic>
      <p:sp>
        <p:nvSpPr>
          <p:cNvPr id="3" name="Picture Placeholder 2"/>
          <p:cNvSpPr>
            <a:spLocks noGrp="1"/>
          </p:cNvSpPr>
          <p:nvPr>
            <p:ph type="pic" sz="quarter" idx="10"/>
          </p:nvPr>
        </p:nvSpPr>
        <p:spPr>
          <a:xfrm>
            <a:off x="1338263" y="1358900"/>
            <a:ext cx="2039937" cy="3822700"/>
          </a:xfrm>
          <a:custGeom>
            <a:avLst/>
            <a:gdLst>
              <a:gd name="connsiteX0" fmla="*/ 0 w 1824037"/>
              <a:gd name="connsiteY0" fmla="*/ 0 h 3784600"/>
              <a:gd name="connsiteX1" fmla="*/ 1824037 w 1824037"/>
              <a:gd name="connsiteY1" fmla="*/ 0 h 3784600"/>
              <a:gd name="connsiteX2" fmla="*/ 1824037 w 1824037"/>
              <a:gd name="connsiteY2" fmla="*/ 3784600 h 3784600"/>
              <a:gd name="connsiteX3" fmla="*/ 0 w 1824037"/>
              <a:gd name="connsiteY3" fmla="*/ 3784600 h 3784600"/>
              <a:gd name="connsiteX4" fmla="*/ 0 w 1824037"/>
              <a:gd name="connsiteY4" fmla="*/ 0 h 3784600"/>
              <a:gd name="connsiteX0" fmla="*/ 0 w 1925637"/>
              <a:gd name="connsiteY0" fmla="*/ 0 h 3784600"/>
              <a:gd name="connsiteX1" fmla="*/ 1925637 w 1925637"/>
              <a:gd name="connsiteY1" fmla="*/ 279400 h 3784600"/>
              <a:gd name="connsiteX2" fmla="*/ 1824037 w 1925637"/>
              <a:gd name="connsiteY2" fmla="*/ 3784600 h 3784600"/>
              <a:gd name="connsiteX3" fmla="*/ 0 w 1925637"/>
              <a:gd name="connsiteY3" fmla="*/ 3784600 h 3784600"/>
              <a:gd name="connsiteX4" fmla="*/ 0 w 1925637"/>
              <a:gd name="connsiteY4" fmla="*/ 0 h 3784600"/>
              <a:gd name="connsiteX0" fmla="*/ 50800 w 1976437"/>
              <a:gd name="connsiteY0" fmla="*/ 0 h 3784600"/>
              <a:gd name="connsiteX1" fmla="*/ 1976437 w 1976437"/>
              <a:gd name="connsiteY1" fmla="*/ 279400 h 3784600"/>
              <a:gd name="connsiteX2" fmla="*/ 1874837 w 1976437"/>
              <a:gd name="connsiteY2" fmla="*/ 3784600 h 3784600"/>
              <a:gd name="connsiteX3" fmla="*/ 0 w 1976437"/>
              <a:gd name="connsiteY3" fmla="*/ 3771900 h 3784600"/>
              <a:gd name="connsiteX4" fmla="*/ 50800 w 1976437"/>
              <a:gd name="connsiteY4" fmla="*/ 0 h 3784600"/>
              <a:gd name="connsiteX0" fmla="*/ 12700 w 1976437"/>
              <a:gd name="connsiteY0" fmla="*/ 0 h 3759200"/>
              <a:gd name="connsiteX1" fmla="*/ 1976437 w 1976437"/>
              <a:gd name="connsiteY1" fmla="*/ 254000 h 3759200"/>
              <a:gd name="connsiteX2" fmla="*/ 1874837 w 1976437"/>
              <a:gd name="connsiteY2" fmla="*/ 3759200 h 3759200"/>
              <a:gd name="connsiteX3" fmla="*/ 0 w 1976437"/>
              <a:gd name="connsiteY3" fmla="*/ 3746500 h 3759200"/>
              <a:gd name="connsiteX4" fmla="*/ 12700 w 1976437"/>
              <a:gd name="connsiteY4" fmla="*/ 0 h 3759200"/>
              <a:gd name="connsiteX0" fmla="*/ 12700 w 2039937"/>
              <a:gd name="connsiteY0" fmla="*/ 0 h 3822700"/>
              <a:gd name="connsiteX1" fmla="*/ 1976437 w 2039937"/>
              <a:gd name="connsiteY1" fmla="*/ 254000 h 3822700"/>
              <a:gd name="connsiteX2" fmla="*/ 2039937 w 2039937"/>
              <a:gd name="connsiteY2" fmla="*/ 3822700 h 3822700"/>
              <a:gd name="connsiteX3" fmla="*/ 0 w 2039937"/>
              <a:gd name="connsiteY3" fmla="*/ 3746500 h 3822700"/>
              <a:gd name="connsiteX4" fmla="*/ 12700 w 2039937"/>
              <a:gd name="connsiteY4" fmla="*/ 0 h 3822700"/>
              <a:gd name="connsiteX0" fmla="*/ 12700 w 2039937"/>
              <a:gd name="connsiteY0" fmla="*/ 0 h 3822700"/>
              <a:gd name="connsiteX1" fmla="*/ 2001837 w 2039937"/>
              <a:gd name="connsiteY1" fmla="*/ 266700 h 3822700"/>
              <a:gd name="connsiteX2" fmla="*/ 2039937 w 2039937"/>
              <a:gd name="connsiteY2" fmla="*/ 3822700 h 3822700"/>
              <a:gd name="connsiteX3" fmla="*/ 0 w 2039937"/>
              <a:gd name="connsiteY3" fmla="*/ 3746500 h 3822700"/>
              <a:gd name="connsiteX4" fmla="*/ 12700 w 2039937"/>
              <a:gd name="connsiteY4" fmla="*/ 0 h 382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9937" h="3822700">
                <a:moveTo>
                  <a:pt x="12700" y="0"/>
                </a:moveTo>
                <a:lnTo>
                  <a:pt x="2001837" y="266700"/>
                </a:lnTo>
                <a:lnTo>
                  <a:pt x="2039937" y="3822700"/>
                </a:lnTo>
                <a:lnTo>
                  <a:pt x="0" y="3746500"/>
                </a:lnTo>
                <a:cubicBezTo>
                  <a:pt x="4233" y="2497667"/>
                  <a:pt x="8467" y="1248833"/>
                  <a:pt x="12700" y="0"/>
                </a:cubicBezTo>
                <a:close/>
              </a:path>
            </a:pathLst>
          </a:custGeom>
        </p:spPr>
        <p:txBody>
          <a:bodyPr/>
          <a:lstStyle/>
          <a:p>
            <a:endParaRPr lang="id-ID"/>
          </a:p>
        </p:txBody>
      </p:sp>
    </p:spTree>
    <p:extLst>
      <p:ext uri="{BB962C8B-B14F-4D97-AF65-F5344CB8AC3E}">
        <p14:creationId xmlns:p14="http://schemas.microsoft.com/office/powerpoint/2010/main" val="38249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 name="Picture Placeholder 2"/>
          <p:cNvSpPr>
            <a:spLocks noGrp="1"/>
          </p:cNvSpPr>
          <p:nvPr>
            <p:ph type="pic" sz="quarter" idx="14"/>
          </p:nvPr>
        </p:nvSpPr>
        <p:spPr>
          <a:xfrm>
            <a:off x="845761" y="2500836"/>
            <a:ext cx="2104471" cy="2104471"/>
          </a:xfrm>
          <a:prstGeom prst="ellipse">
            <a:avLst/>
          </a:prstGeom>
          <a:ln w="25400">
            <a:solidFill>
              <a:schemeClr val="accent1"/>
            </a:solidFill>
          </a:ln>
        </p:spPr>
        <p:txBody>
          <a:bodyPr>
            <a:normAutofit/>
          </a:bodyPr>
          <a:lstStyle>
            <a:lvl1pPr>
              <a:defRPr sz="1800"/>
            </a:lvl1pPr>
          </a:lstStyle>
          <a:p>
            <a:endParaRPr lang="id-ID"/>
          </a:p>
        </p:txBody>
      </p:sp>
      <p:sp>
        <p:nvSpPr>
          <p:cNvPr id="28" name="Picture Placeholder 2"/>
          <p:cNvSpPr>
            <a:spLocks noGrp="1"/>
          </p:cNvSpPr>
          <p:nvPr>
            <p:ph type="pic" sz="quarter" idx="15"/>
          </p:nvPr>
        </p:nvSpPr>
        <p:spPr>
          <a:xfrm>
            <a:off x="3634611" y="2500836"/>
            <a:ext cx="2104471" cy="2104471"/>
          </a:xfrm>
          <a:prstGeom prst="ellipse">
            <a:avLst/>
          </a:prstGeom>
          <a:ln w="25400">
            <a:solidFill>
              <a:schemeClr val="accent2"/>
            </a:solidFill>
          </a:ln>
        </p:spPr>
        <p:txBody>
          <a:bodyPr>
            <a:normAutofit/>
          </a:bodyPr>
          <a:lstStyle>
            <a:lvl1pPr>
              <a:defRPr sz="1800"/>
            </a:lvl1pPr>
          </a:lstStyle>
          <a:p>
            <a:endParaRPr lang="id-ID"/>
          </a:p>
        </p:txBody>
      </p:sp>
      <p:sp>
        <p:nvSpPr>
          <p:cNvPr id="29" name="Picture Placeholder 2"/>
          <p:cNvSpPr>
            <a:spLocks noGrp="1"/>
          </p:cNvSpPr>
          <p:nvPr>
            <p:ph type="pic" sz="quarter" idx="16"/>
          </p:nvPr>
        </p:nvSpPr>
        <p:spPr>
          <a:xfrm>
            <a:off x="6433441" y="2500836"/>
            <a:ext cx="2104471" cy="2104471"/>
          </a:xfrm>
          <a:prstGeom prst="ellipse">
            <a:avLst/>
          </a:prstGeom>
          <a:ln w="25400">
            <a:solidFill>
              <a:schemeClr val="accent3"/>
            </a:solidFill>
          </a:ln>
        </p:spPr>
        <p:txBody>
          <a:bodyPr>
            <a:normAutofit/>
          </a:bodyPr>
          <a:lstStyle>
            <a:lvl1pPr>
              <a:defRPr sz="1800"/>
            </a:lvl1pPr>
          </a:lstStyle>
          <a:p>
            <a:endParaRPr lang="id-ID"/>
          </a:p>
        </p:txBody>
      </p:sp>
      <p:sp>
        <p:nvSpPr>
          <p:cNvPr id="30" name="Picture Placeholder 2"/>
          <p:cNvSpPr>
            <a:spLocks noGrp="1"/>
          </p:cNvSpPr>
          <p:nvPr>
            <p:ph type="pic" sz="quarter" idx="17"/>
          </p:nvPr>
        </p:nvSpPr>
        <p:spPr>
          <a:xfrm>
            <a:off x="9222291" y="2500836"/>
            <a:ext cx="2104471" cy="2104471"/>
          </a:xfrm>
          <a:prstGeom prst="ellipse">
            <a:avLst/>
          </a:prstGeom>
          <a:ln w="25400">
            <a:solidFill>
              <a:schemeClr val="accent4"/>
            </a:solidFill>
          </a:ln>
        </p:spPr>
        <p:txBody>
          <a:bodyPr>
            <a:normAutofit/>
          </a:bodyPr>
          <a:lstStyle>
            <a:lvl1pPr>
              <a:defRPr sz="1800"/>
            </a:lvl1pPr>
          </a:lstStyle>
          <a:p>
            <a:endParaRPr lang="id-ID"/>
          </a:p>
        </p:txBody>
      </p:sp>
    </p:spTree>
    <p:extLst>
      <p:ext uri="{BB962C8B-B14F-4D97-AF65-F5344CB8AC3E}">
        <p14:creationId xmlns:p14="http://schemas.microsoft.com/office/powerpoint/2010/main" val="39893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1" name="Picture Placeholder 6"/>
          <p:cNvSpPr>
            <a:spLocks noGrp="1"/>
          </p:cNvSpPr>
          <p:nvPr>
            <p:ph type="pic" sz="quarter" idx="11"/>
          </p:nvPr>
        </p:nvSpPr>
        <p:spPr>
          <a:xfrm>
            <a:off x="6305095" y="2062871"/>
            <a:ext cx="4932000" cy="3600000"/>
          </a:xfrm>
        </p:spPr>
      </p:sp>
      <p:sp>
        <p:nvSpPr>
          <p:cNvPr id="32" name="Picture Placeholder 7"/>
          <p:cNvSpPr>
            <a:spLocks noGrp="1"/>
          </p:cNvSpPr>
          <p:nvPr>
            <p:ph type="pic" sz="quarter" idx="14"/>
          </p:nvPr>
        </p:nvSpPr>
        <p:spPr>
          <a:xfrm>
            <a:off x="901531" y="2062871"/>
            <a:ext cx="4932000" cy="3600000"/>
          </a:xfrm>
        </p:spPr>
      </p:sp>
      <p:grpSp>
        <p:nvGrpSpPr>
          <p:cNvPr id="33" name="Group 32"/>
          <p:cNvGrpSpPr/>
          <p:nvPr userDrawn="1"/>
        </p:nvGrpSpPr>
        <p:grpSpPr>
          <a:xfrm>
            <a:off x="338952" y="6409324"/>
            <a:ext cx="224082" cy="221156"/>
            <a:chOff x="4328868" y="5502988"/>
            <a:chExt cx="500307" cy="493774"/>
          </a:xfrm>
        </p:grpSpPr>
        <p:sp>
          <p:nvSpPr>
            <p:cNvPr id="34" name="Freeform 3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5" name="Freeform 3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6" name="Group 35"/>
          <p:cNvGrpSpPr/>
          <p:nvPr userDrawn="1"/>
        </p:nvGrpSpPr>
        <p:grpSpPr>
          <a:xfrm flipH="1">
            <a:off x="11637433" y="6409324"/>
            <a:ext cx="224082" cy="221156"/>
            <a:chOff x="4328868" y="5502988"/>
            <a:chExt cx="500307" cy="493774"/>
          </a:xfrm>
        </p:grpSpPr>
        <p:sp>
          <p:nvSpPr>
            <p:cNvPr id="37" name="Freeform 3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8" name="Freeform 3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4696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grpSp>
        <p:nvGrpSpPr>
          <p:cNvPr id="33" name="Group 32"/>
          <p:cNvGrpSpPr/>
          <p:nvPr userDrawn="1"/>
        </p:nvGrpSpPr>
        <p:grpSpPr>
          <a:xfrm>
            <a:off x="338952" y="6409324"/>
            <a:ext cx="224082" cy="221156"/>
            <a:chOff x="4328868" y="5502988"/>
            <a:chExt cx="500307" cy="493774"/>
          </a:xfrm>
        </p:grpSpPr>
        <p:sp>
          <p:nvSpPr>
            <p:cNvPr id="34" name="Freeform 3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5" name="Freeform 34">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6" name="Group 35"/>
          <p:cNvGrpSpPr/>
          <p:nvPr userDrawn="1"/>
        </p:nvGrpSpPr>
        <p:grpSpPr>
          <a:xfrm flipH="1">
            <a:off x="11637433" y="6409324"/>
            <a:ext cx="224082" cy="221156"/>
            <a:chOff x="4328868" y="5502988"/>
            <a:chExt cx="500307" cy="493774"/>
          </a:xfrm>
        </p:grpSpPr>
        <p:sp>
          <p:nvSpPr>
            <p:cNvPr id="37" name="Freeform 36">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8" name="Freeform 37">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17" name="Picture Placeholder 14"/>
          <p:cNvSpPr>
            <a:spLocks noGrp="1"/>
          </p:cNvSpPr>
          <p:nvPr>
            <p:ph type="pic" sz="quarter" idx="10"/>
          </p:nvPr>
        </p:nvSpPr>
        <p:spPr>
          <a:xfrm>
            <a:off x="1039813" y="2163233"/>
            <a:ext cx="3206750" cy="3293005"/>
          </a:xfrm>
        </p:spPr>
        <p:txBody>
          <a:bodyPr>
            <a:normAutofit/>
          </a:bodyPr>
          <a:lstStyle>
            <a:lvl1pPr>
              <a:defRPr sz="1600">
                <a:solidFill>
                  <a:schemeClr val="tx2"/>
                </a:solidFill>
              </a:defRPr>
            </a:lvl1pPr>
          </a:lstStyle>
          <a:p>
            <a:endParaRPr lang="id-ID"/>
          </a:p>
        </p:txBody>
      </p:sp>
      <p:sp>
        <p:nvSpPr>
          <p:cNvPr id="18" name="Picture Placeholder 14"/>
          <p:cNvSpPr>
            <a:spLocks noGrp="1"/>
          </p:cNvSpPr>
          <p:nvPr>
            <p:ph type="pic" sz="quarter" idx="11"/>
          </p:nvPr>
        </p:nvSpPr>
        <p:spPr>
          <a:xfrm>
            <a:off x="4513222" y="2163233"/>
            <a:ext cx="3206750" cy="3293005"/>
          </a:xfrm>
        </p:spPr>
        <p:txBody>
          <a:bodyPr>
            <a:normAutofit/>
          </a:bodyPr>
          <a:lstStyle>
            <a:lvl1pPr>
              <a:defRPr sz="1600">
                <a:solidFill>
                  <a:schemeClr val="tx2"/>
                </a:solidFill>
              </a:defRPr>
            </a:lvl1pPr>
          </a:lstStyle>
          <a:p>
            <a:endParaRPr lang="id-ID"/>
          </a:p>
        </p:txBody>
      </p:sp>
      <p:sp>
        <p:nvSpPr>
          <p:cNvPr id="19" name="Picture Placeholder 14"/>
          <p:cNvSpPr>
            <a:spLocks noGrp="1"/>
          </p:cNvSpPr>
          <p:nvPr>
            <p:ph type="pic" sz="quarter" idx="14"/>
          </p:nvPr>
        </p:nvSpPr>
        <p:spPr>
          <a:xfrm>
            <a:off x="7987724" y="2163233"/>
            <a:ext cx="3206750" cy="3293005"/>
          </a:xfrm>
        </p:spPr>
        <p:txBody>
          <a:bodyPr>
            <a:normAutofit/>
          </a:bodyPr>
          <a:lstStyle>
            <a:lvl1pPr>
              <a:defRPr sz="1600">
                <a:solidFill>
                  <a:schemeClr val="tx2"/>
                </a:solidFill>
              </a:defRPr>
            </a:lvl1pPr>
          </a:lstStyle>
          <a:p>
            <a:endParaRPr lang="id-ID"/>
          </a:p>
        </p:txBody>
      </p:sp>
    </p:spTree>
    <p:extLst>
      <p:ext uri="{BB962C8B-B14F-4D97-AF65-F5344CB8AC3E}">
        <p14:creationId xmlns:p14="http://schemas.microsoft.com/office/powerpoint/2010/main" val="6434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8422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ublic Events">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1" name="Picture Placeholder 2"/>
          <p:cNvSpPr>
            <a:spLocks noGrp="1"/>
          </p:cNvSpPr>
          <p:nvPr>
            <p:ph type="pic" sz="quarter" idx="41"/>
          </p:nvPr>
        </p:nvSpPr>
        <p:spPr>
          <a:xfrm>
            <a:off x="731400" y="1917699"/>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2" name="Picture Placeholder 2"/>
          <p:cNvSpPr>
            <a:spLocks noGrp="1"/>
          </p:cNvSpPr>
          <p:nvPr>
            <p:ph type="pic" sz="quarter" idx="43"/>
          </p:nvPr>
        </p:nvSpPr>
        <p:spPr>
          <a:xfrm>
            <a:off x="2996928"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3" name="Picture Placeholder 2"/>
          <p:cNvSpPr>
            <a:spLocks noGrp="1"/>
          </p:cNvSpPr>
          <p:nvPr>
            <p:ph type="pic" sz="quarter" idx="45"/>
          </p:nvPr>
        </p:nvSpPr>
        <p:spPr>
          <a:xfrm>
            <a:off x="5228188"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4" name="Picture Placeholder 2"/>
          <p:cNvSpPr>
            <a:spLocks noGrp="1"/>
          </p:cNvSpPr>
          <p:nvPr>
            <p:ph type="pic" sz="quarter" idx="47"/>
          </p:nvPr>
        </p:nvSpPr>
        <p:spPr>
          <a:xfrm>
            <a:off x="7415824"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5" name="Picture Placeholder 2"/>
          <p:cNvSpPr>
            <a:spLocks noGrp="1"/>
          </p:cNvSpPr>
          <p:nvPr>
            <p:ph type="pic" sz="quarter" idx="49"/>
          </p:nvPr>
        </p:nvSpPr>
        <p:spPr>
          <a:xfrm>
            <a:off x="731400"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6" name="Picture Placeholder 2"/>
          <p:cNvSpPr>
            <a:spLocks noGrp="1"/>
          </p:cNvSpPr>
          <p:nvPr>
            <p:ph type="pic" sz="quarter" idx="51"/>
          </p:nvPr>
        </p:nvSpPr>
        <p:spPr>
          <a:xfrm>
            <a:off x="2996928"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7" name="Picture Placeholder 2"/>
          <p:cNvSpPr>
            <a:spLocks noGrp="1"/>
          </p:cNvSpPr>
          <p:nvPr>
            <p:ph type="pic" sz="quarter" idx="53"/>
          </p:nvPr>
        </p:nvSpPr>
        <p:spPr>
          <a:xfrm>
            <a:off x="5228188"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8" name="Picture Placeholder 2"/>
          <p:cNvSpPr>
            <a:spLocks noGrp="1"/>
          </p:cNvSpPr>
          <p:nvPr>
            <p:ph type="pic" sz="quarter" idx="55"/>
          </p:nvPr>
        </p:nvSpPr>
        <p:spPr>
          <a:xfrm>
            <a:off x="7415824"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39" name="Picture Placeholder 2"/>
          <p:cNvSpPr>
            <a:spLocks noGrp="1"/>
          </p:cNvSpPr>
          <p:nvPr>
            <p:ph type="pic" sz="quarter" idx="57"/>
          </p:nvPr>
        </p:nvSpPr>
        <p:spPr>
          <a:xfrm>
            <a:off x="9606656" y="1917700"/>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sp>
        <p:nvSpPr>
          <p:cNvPr id="40" name="Picture Placeholder 2"/>
          <p:cNvSpPr>
            <a:spLocks noGrp="1"/>
          </p:cNvSpPr>
          <p:nvPr>
            <p:ph type="pic" sz="quarter" idx="59"/>
          </p:nvPr>
        </p:nvSpPr>
        <p:spPr>
          <a:xfrm>
            <a:off x="9606656" y="4079627"/>
            <a:ext cx="1644650" cy="1644650"/>
          </a:xfrm>
          <a:prstGeom prst="ellipse">
            <a:avLst/>
          </a:prstGeom>
          <a:ln w="28575">
            <a:solidFill>
              <a:schemeClr val="tx2"/>
            </a:solidFill>
          </a:ln>
        </p:spPr>
        <p:txBody>
          <a:bodyPr anchor="ctr">
            <a:normAutofit/>
          </a:bodyPr>
          <a:lstStyle>
            <a:lvl1pPr marL="0" indent="0" algn="ctr">
              <a:buNone/>
              <a:defRPr sz="1200">
                <a:solidFill>
                  <a:schemeClr val="tx2"/>
                </a:solidFill>
              </a:defRPr>
            </a:lvl1pPr>
          </a:lstStyle>
          <a:p>
            <a:endParaRPr lang="en-US"/>
          </a:p>
        </p:txBody>
      </p:sp>
      <p:grpSp>
        <p:nvGrpSpPr>
          <p:cNvPr id="41" name="Group 40"/>
          <p:cNvGrpSpPr/>
          <p:nvPr userDrawn="1"/>
        </p:nvGrpSpPr>
        <p:grpSpPr>
          <a:xfrm>
            <a:off x="338952" y="6409324"/>
            <a:ext cx="224082" cy="221156"/>
            <a:chOff x="4328868" y="5502988"/>
            <a:chExt cx="500307" cy="493774"/>
          </a:xfrm>
        </p:grpSpPr>
        <p:sp>
          <p:nvSpPr>
            <p:cNvPr id="42" name="Freeform 4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3" name="Freeform 42">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44" name="Group 43"/>
          <p:cNvGrpSpPr/>
          <p:nvPr userDrawn="1"/>
        </p:nvGrpSpPr>
        <p:grpSpPr>
          <a:xfrm flipH="1">
            <a:off x="11637433" y="6409324"/>
            <a:ext cx="224082" cy="221156"/>
            <a:chOff x="4328868" y="5502988"/>
            <a:chExt cx="500307" cy="493774"/>
          </a:xfrm>
        </p:grpSpPr>
        <p:sp>
          <p:nvSpPr>
            <p:cNvPr id="45" name="Freeform 44">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6" name="Freeform 45">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76623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folio">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1" name="Picture Placeholder 4"/>
          <p:cNvSpPr>
            <a:spLocks noGrp="1"/>
          </p:cNvSpPr>
          <p:nvPr>
            <p:ph type="pic" sz="quarter" idx="14"/>
          </p:nvPr>
        </p:nvSpPr>
        <p:spPr>
          <a:xfrm>
            <a:off x="474600" y="1850217"/>
            <a:ext cx="3564000" cy="4320000"/>
          </a:xfrm>
        </p:spPr>
      </p:sp>
      <p:sp>
        <p:nvSpPr>
          <p:cNvPr id="32" name="Picture Placeholder 7"/>
          <p:cNvSpPr>
            <a:spLocks noGrp="1"/>
          </p:cNvSpPr>
          <p:nvPr>
            <p:ph type="pic" sz="quarter" idx="15"/>
          </p:nvPr>
        </p:nvSpPr>
        <p:spPr>
          <a:xfrm>
            <a:off x="4178300" y="1849438"/>
            <a:ext cx="2641600" cy="2088000"/>
          </a:xfrm>
        </p:spPr>
        <p:txBody>
          <a:bodyPr/>
          <a:lstStyle/>
          <a:p>
            <a:endParaRPr lang="id-ID"/>
          </a:p>
        </p:txBody>
      </p:sp>
      <p:sp>
        <p:nvSpPr>
          <p:cNvPr id="33" name="Picture Placeholder 7"/>
          <p:cNvSpPr>
            <a:spLocks noGrp="1"/>
          </p:cNvSpPr>
          <p:nvPr>
            <p:ph type="pic" sz="quarter" idx="16"/>
          </p:nvPr>
        </p:nvSpPr>
        <p:spPr>
          <a:xfrm>
            <a:off x="4178300" y="4076305"/>
            <a:ext cx="2641600" cy="2088000"/>
          </a:xfrm>
        </p:spPr>
        <p:txBody>
          <a:bodyPr/>
          <a:lstStyle/>
          <a:p>
            <a:endParaRPr lang="id-ID"/>
          </a:p>
        </p:txBody>
      </p:sp>
      <p:sp>
        <p:nvSpPr>
          <p:cNvPr id="34" name="Picture Placeholder 10"/>
          <p:cNvSpPr>
            <a:spLocks noGrp="1"/>
          </p:cNvSpPr>
          <p:nvPr>
            <p:ph type="pic" sz="quarter" idx="17"/>
          </p:nvPr>
        </p:nvSpPr>
        <p:spPr>
          <a:xfrm>
            <a:off x="6921500" y="4076743"/>
            <a:ext cx="4203700" cy="2087562"/>
          </a:xfrm>
        </p:spPr>
        <p:txBody>
          <a:bodyPr/>
          <a:lstStyle/>
          <a:p>
            <a:endParaRPr lang="id-ID"/>
          </a:p>
        </p:txBody>
      </p:sp>
      <p:grpSp>
        <p:nvGrpSpPr>
          <p:cNvPr id="35" name="Group 34"/>
          <p:cNvGrpSpPr/>
          <p:nvPr userDrawn="1"/>
        </p:nvGrpSpPr>
        <p:grpSpPr>
          <a:xfrm>
            <a:off x="338952" y="6409324"/>
            <a:ext cx="224082" cy="221156"/>
            <a:chOff x="4328868" y="5502988"/>
            <a:chExt cx="500307" cy="493774"/>
          </a:xfrm>
        </p:grpSpPr>
        <p:sp>
          <p:nvSpPr>
            <p:cNvPr id="36" name="Freeform 3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userDrawn="1"/>
        </p:nvGrpSpPr>
        <p:grpSpPr>
          <a:xfrm flipH="1">
            <a:off x="11637433" y="6409324"/>
            <a:ext cx="224082" cy="221156"/>
            <a:chOff x="4328868" y="5502988"/>
            <a:chExt cx="500307" cy="493774"/>
          </a:xfrm>
        </p:grpSpPr>
        <p:sp>
          <p:nvSpPr>
            <p:cNvPr id="39" name="Freeform 3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0" name="Freeform 3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4134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ortfolio">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872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grpSp>
        <p:nvGrpSpPr>
          <p:cNvPr id="35" name="Group 34"/>
          <p:cNvGrpSpPr/>
          <p:nvPr userDrawn="1"/>
        </p:nvGrpSpPr>
        <p:grpSpPr>
          <a:xfrm>
            <a:off x="338952" y="6409324"/>
            <a:ext cx="224082" cy="221156"/>
            <a:chOff x="4328868" y="5502988"/>
            <a:chExt cx="500307" cy="493774"/>
          </a:xfrm>
        </p:grpSpPr>
        <p:sp>
          <p:nvSpPr>
            <p:cNvPr id="36" name="Freeform 35">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userDrawn="1"/>
        </p:nvGrpSpPr>
        <p:grpSpPr>
          <a:xfrm flipH="1">
            <a:off x="11637433" y="6409324"/>
            <a:ext cx="224082" cy="221156"/>
            <a:chOff x="4328868" y="5502988"/>
            <a:chExt cx="500307" cy="493774"/>
          </a:xfrm>
        </p:grpSpPr>
        <p:sp>
          <p:nvSpPr>
            <p:cNvPr id="39" name="Freeform 3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0" name="Freeform 3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19" name="Picture Placeholder 7"/>
          <p:cNvSpPr>
            <a:spLocks noGrp="1"/>
          </p:cNvSpPr>
          <p:nvPr>
            <p:ph type="pic" sz="quarter" idx="14"/>
          </p:nvPr>
        </p:nvSpPr>
        <p:spPr>
          <a:xfrm>
            <a:off x="4432300" y="1836738"/>
            <a:ext cx="2641600" cy="2124000"/>
          </a:xfrm>
        </p:spPr>
        <p:txBody>
          <a:bodyPr/>
          <a:lstStyle/>
          <a:p>
            <a:endParaRPr lang="id-ID"/>
          </a:p>
        </p:txBody>
      </p:sp>
      <p:sp>
        <p:nvSpPr>
          <p:cNvPr id="20" name="Picture Placeholder 7"/>
          <p:cNvSpPr>
            <a:spLocks noGrp="1"/>
          </p:cNvSpPr>
          <p:nvPr>
            <p:ph type="pic" sz="quarter" idx="15"/>
          </p:nvPr>
        </p:nvSpPr>
        <p:spPr>
          <a:xfrm>
            <a:off x="8737600" y="4063824"/>
            <a:ext cx="2641600" cy="2124000"/>
          </a:xfrm>
        </p:spPr>
        <p:txBody>
          <a:bodyPr/>
          <a:lstStyle/>
          <a:p>
            <a:endParaRPr lang="id-ID"/>
          </a:p>
        </p:txBody>
      </p:sp>
      <p:sp>
        <p:nvSpPr>
          <p:cNvPr id="21" name="Picture Placeholder 10"/>
          <p:cNvSpPr>
            <a:spLocks noGrp="1"/>
          </p:cNvSpPr>
          <p:nvPr>
            <p:ph type="pic" sz="quarter" idx="16"/>
          </p:nvPr>
        </p:nvSpPr>
        <p:spPr>
          <a:xfrm>
            <a:off x="7175500" y="1836738"/>
            <a:ext cx="4203700" cy="2124000"/>
          </a:xfrm>
        </p:spPr>
        <p:txBody>
          <a:bodyPr/>
          <a:lstStyle/>
          <a:p>
            <a:endParaRPr lang="id-ID"/>
          </a:p>
        </p:txBody>
      </p:sp>
      <p:sp>
        <p:nvSpPr>
          <p:cNvPr id="22" name="Picture Placeholder 10"/>
          <p:cNvSpPr>
            <a:spLocks noGrp="1"/>
          </p:cNvSpPr>
          <p:nvPr>
            <p:ph type="pic" sz="quarter" idx="17"/>
          </p:nvPr>
        </p:nvSpPr>
        <p:spPr>
          <a:xfrm>
            <a:off x="4432300" y="4063824"/>
            <a:ext cx="4203700" cy="2124000"/>
          </a:xfrm>
        </p:spPr>
        <p:txBody>
          <a:bodyPr/>
          <a:lstStyle/>
          <a:p>
            <a:endParaRPr lang="id-ID"/>
          </a:p>
        </p:txBody>
      </p:sp>
    </p:spTree>
    <p:extLst>
      <p:ext uri="{BB962C8B-B14F-4D97-AF65-F5344CB8AC3E}">
        <p14:creationId xmlns:p14="http://schemas.microsoft.com/office/powerpoint/2010/main" val="6379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ient List Pictu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2"/>
          <p:cNvSpPr>
            <a:spLocks noGrp="1"/>
          </p:cNvSpPr>
          <p:nvPr>
            <p:ph type="pic" sz="quarter" idx="11"/>
          </p:nvPr>
        </p:nvSpPr>
        <p:spPr>
          <a:xfrm>
            <a:off x="1012755" y="2279803"/>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29" name="Picture Placeholder 2"/>
          <p:cNvSpPr>
            <a:spLocks noGrp="1"/>
          </p:cNvSpPr>
          <p:nvPr>
            <p:ph type="pic" sz="quarter" idx="12"/>
          </p:nvPr>
        </p:nvSpPr>
        <p:spPr>
          <a:xfrm>
            <a:off x="3247354"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0" name="Picture Placeholder 2"/>
          <p:cNvSpPr>
            <a:spLocks noGrp="1"/>
          </p:cNvSpPr>
          <p:nvPr>
            <p:ph type="pic" sz="quarter" idx="14"/>
          </p:nvPr>
        </p:nvSpPr>
        <p:spPr>
          <a:xfrm>
            <a:off x="5477053"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1" name="Picture Placeholder 2"/>
          <p:cNvSpPr>
            <a:spLocks noGrp="1"/>
          </p:cNvSpPr>
          <p:nvPr>
            <p:ph type="pic" sz="quarter" idx="15"/>
          </p:nvPr>
        </p:nvSpPr>
        <p:spPr>
          <a:xfrm>
            <a:off x="7681198"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2" name="Picture Placeholder 2"/>
          <p:cNvSpPr>
            <a:spLocks noGrp="1"/>
          </p:cNvSpPr>
          <p:nvPr>
            <p:ph type="pic" sz="quarter" idx="16"/>
          </p:nvPr>
        </p:nvSpPr>
        <p:spPr>
          <a:xfrm>
            <a:off x="9887007" y="227980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4" name="Picture Placeholder 2"/>
          <p:cNvSpPr>
            <a:spLocks noGrp="1"/>
          </p:cNvSpPr>
          <p:nvPr>
            <p:ph type="pic" sz="quarter" idx="18"/>
          </p:nvPr>
        </p:nvSpPr>
        <p:spPr>
          <a:xfrm>
            <a:off x="2111550"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5" name="Picture Placeholder 2"/>
          <p:cNvSpPr>
            <a:spLocks noGrp="1"/>
          </p:cNvSpPr>
          <p:nvPr>
            <p:ph type="pic" sz="quarter" idx="19"/>
          </p:nvPr>
        </p:nvSpPr>
        <p:spPr>
          <a:xfrm>
            <a:off x="4380924"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6" name="Picture Placeholder 2"/>
          <p:cNvSpPr>
            <a:spLocks noGrp="1"/>
          </p:cNvSpPr>
          <p:nvPr>
            <p:ph type="pic" sz="quarter" idx="20"/>
          </p:nvPr>
        </p:nvSpPr>
        <p:spPr>
          <a:xfrm>
            <a:off x="6585069"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7" name="Picture Placeholder 2"/>
          <p:cNvSpPr>
            <a:spLocks noGrp="1"/>
          </p:cNvSpPr>
          <p:nvPr>
            <p:ph type="pic" sz="quarter" idx="21"/>
          </p:nvPr>
        </p:nvSpPr>
        <p:spPr>
          <a:xfrm>
            <a:off x="8796442" y="3174444"/>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39" name="Picture Placeholder 2"/>
          <p:cNvSpPr>
            <a:spLocks noGrp="1"/>
          </p:cNvSpPr>
          <p:nvPr>
            <p:ph type="pic" sz="quarter" idx="29"/>
          </p:nvPr>
        </p:nvSpPr>
        <p:spPr>
          <a:xfrm>
            <a:off x="3282129"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0" name="Picture Placeholder 2"/>
          <p:cNvSpPr>
            <a:spLocks noGrp="1"/>
          </p:cNvSpPr>
          <p:nvPr>
            <p:ph type="pic" sz="quarter" idx="30"/>
          </p:nvPr>
        </p:nvSpPr>
        <p:spPr>
          <a:xfrm>
            <a:off x="5511828"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1" name="Picture Placeholder 2"/>
          <p:cNvSpPr>
            <a:spLocks noGrp="1"/>
          </p:cNvSpPr>
          <p:nvPr>
            <p:ph type="pic" sz="quarter" idx="31"/>
          </p:nvPr>
        </p:nvSpPr>
        <p:spPr>
          <a:xfrm>
            <a:off x="7715973"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2" name="Picture Placeholder 2"/>
          <p:cNvSpPr>
            <a:spLocks noGrp="1"/>
          </p:cNvSpPr>
          <p:nvPr>
            <p:ph type="pic" sz="quarter" idx="32"/>
          </p:nvPr>
        </p:nvSpPr>
        <p:spPr>
          <a:xfrm>
            <a:off x="9921783"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
        <p:nvSpPr>
          <p:cNvPr id="43" name="Picture Placeholder 2"/>
          <p:cNvSpPr>
            <a:spLocks noGrp="1"/>
          </p:cNvSpPr>
          <p:nvPr>
            <p:ph type="pic" sz="quarter" idx="37"/>
          </p:nvPr>
        </p:nvSpPr>
        <p:spPr>
          <a:xfrm>
            <a:off x="1012755" y="4097492"/>
            <a:ext cx="1294283" cy="1294283"/>
          </a:xfrm>
          <a:prstGeom prst="ellipse">
            <a:avLst/>
          </a:prstGeom>
          <a:ln w="25400">
            <a:solidFill>
              <a:schemeClr val="accent1"/>
            </a:solidFill>
          </a:ln>
        </p:spPr>
        <p:txBody>
          <a:bodyPr anchor="ctr">
            <a:normAutofit/>
          </a:bodyPr>
          <a:lstStyle>
            <a:lvl1pPr marL="0" indent="0" algn="ctr">
              <a:buNone/>
              <a:defRPr sz="1000">
                <a:solidFill>
                  <a:schemeClr val="tx2"/>
                </a:solidFill>
              </a:defRPr>
            </a:lvl1pPr>
          </a:lstStyle>
          <a:p>
            <a:endParaRPr lang="en-US"/>
          </a:p>
        </p:txBody>
      </p:sp>
    </p:spTree>
    <p:extLst>
      <p:ext uri="{BB962C8B-B14F-4D97-AF65-F5344CB8AC3E}">
        <p14:creationId xmlns:p14="http://schemas.microsoft.com/office/powerpoint/2010/main" val="25500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500" fill="hold"/>
                                        <p:tgtEl>
                                          <p:spTgt spid="34"/>
                                        </p:tgtEl>
                                        <p:attrNameLst>
                                          <p:attrName>ppt_w</p:attrName>
                                        </p:attrNameLst>
                                      </p:cBhvr>
                                      <p:tavLst>
                                        <p:tav tm="0">
                                          <p:val>
                                            <p:fltVal val="0"/>
                                          </p:val>
                                        </p:tav>
                                        <p:tav tm="100000">
                                          <p:val>
                                            <p:strVal val="#ppt_w"/>
                                          </p:val>
                                        </p:tav>
                                      </p:tavLst>
                                    </p:anim>
                                    <p:anim calcmode="lin" valueType="num">
                                      <p:cBhvr>
                                        <p:cTn id="41" dur="500" fill="hold"/>
                                        <p:tgtEl>
                                          <p:spTgt spid="34"/>
                                        </p:tgtEl>
                                        <p:attrNameLst>
                                          <p:attrName>ppt_h</p:attrName>
                                        </p:attrNameLst>
                                      </p:cBhvr>
                                      <p:tavLst>
                                        <p:tav tm="0">
                                          <p:val>
                                            <p:fltVal val="0"/>
                                          </p:val>
                                        </p:tav>
                                        <p:tav tm="100000">
                                          <p:val>
                                            <p:strVal val="#ppt_h"/>
                                          </p:val>
                                        </p:tav>
                                      </p:tavLst>
                                    </p:anim>
                                    <p:animEffect transition="in" filter="fade">
                                      <p:cBhvr>
                                        <p:cTn id="42" dur="500"/>
                                        <p:tgtEl>
                                          <p:spTgt spid="3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animEffect transition="in" filter="fade">
                                      <p:cBhvr>
                                        <p:cTn id="62" dur="500"/>
                                        <p:tgtEl>
                                          <p:spTgt spid="3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p:cTn id="70" dur="500" fill="hold"/>
                                        <p:tgtEl>
                                          <p:spTgt spid="41"/>
                                        </p:tgtEl>
                                        <p:attrNameLst>
                                          <p:attrName>ppt_w</p:attrName>
                                        </p:attrNameLst>
                                      </p:cBhvr>
                                      <p:tavLst>
                                        <p:tav tm="0">
                                          <p:val>
                                            <p:fltVal val="0"/>
                                          </p:val>
                                        </p:tav>
                                        <p:tav tm="100000">
                                          <p:val>
                                            <p:strVal val="#ppt_w"/>
                                          </p:val>
                                        </p:tav>
                                      </p:tavLst>
                                    </p:anim>
                                    <p:anim calcmode="lin" valueType="num">
                                      <p:cBhvr>
                                        <p:cTn id="71" dur="500" fill="hold"/>
                                        <p:tgtEl>
                                          <p:spTgt spid="41"/>
                                        </p:tgtEl>
                                        <p:attrNameLst>
                                          <p:attrName>ppt_h</p:attrName>
                                        </p:attrNameLst>
                                      </p:cBhvr>
                                      <p:tavLst>
                                        <p:tav tm="0">
                                          <p:val>
                                            <p:fltVal val="0"/>
                                          </p:val>
                                        </p:tav>
                                        <p:tav tm="100000">
                                          <p:val>
                                            <p:strVal val="#ppt_h"/>
                                          </p:val>
                                        </p:tav>
                                      </p:tavLst>
                                    </p:anim>
                                    <p:animEffect transition="in" filter="fade">
                                      <p:cBhvr>
                                        <p:cTn id="72" dur="500"/>
                                        <p:tgtEl>
                                          <p:spTgt spid="41"/>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500" fill="hold"/>
                                        <p:tgtEl>
                                          <p:spTgt spid="42"/>
                                        </p:tgtEl>
                                        <p:attrNameLst>
                                          <p:attrName>ppt_w</p:attrName>
                                        </p:attrNameLst>
                                      </p:cBhvr>
                                      <p:tavLst>
                                        <p:tav tm="0">
                                          <p:val>
                                            <p:fltVal val="0"/>
                                          </p:val>
                                        </p:tav>
                                        <p:tav tm="100000">
                                          <p:val>
                                            <p:strVal val="#ppt_w"/>
                                          </p:val>
                                        </p:tav>
                                      </p:tavLst>
                                    </p:anim>
                                    <p:anim calcmode="lin" valueType="num">
                                      <p:cBhvr>
                                        <p:cTn id="76" dur="500" fill="hold"/>
                                        <p:tgtEl>
                                          <p:spTgt spid="42"/>
                                        </p:tgtEl>
                                        <p:attrNameLst>
                                          <p:attrName>ppt_h</p:attrName>
                                        </p:attrNameLst>
                                      </p:cBhvr>
                                      <p:tavLst>
                                        <p:tav tm="0">
                                          <p:val>
                                            <p:fltVal val="0"/>
                                          </p:val>
                                        </p:tav>
                                        <p:tav tm="100000">
                                          <p:val>
                                            <p:strVal val="#ppt_h"/>
                                          </p:val>
                                        </p:tav>
                                      </p:tavLst>
                                    </p:anim>
                                    <p:animEffect transition="in" filter="fade">
                                      <p:cBhvr>
                                        <p:cTn id="77" dur="500"/>
                                        <p:tgtEl>
                                          <p:spTgt spid="4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p:cTn id="80" dur="500" fill="hold"/>
                                        <p:tgtEl>
                                          <p:spTgt spid="43"/>
                                        </p:tgtEl>
                                        <p:attrNameLst>
                                          <p:attrName>ppt_w</p:attrName>
                                        </p:attrNameLst>
                                      </p:cBhvr>
                                      <p:tavLst>
                                        <p:tav tm="0">
                                          <p:val>
                                            <p:fltVal val="0"/>
                                          </p:val>
                                        </p:tav>
                                        <p:tav tm="100000">
                                          <p:val>
                                            <p:strVal val="#ppt_w"/>
                                          </p:val>
                                        </p:tav>
                                      </p:tavLst>
                                    </p:anim>
                                    <p:anim calcmode="lin" valueType="num">
                                      <p:cBhvr>
                                        <p:cTn id="81" dur="500" fill="hold"/>
                                        <p:tgtEl>
                                          <p:spTgt spid="43"/>
                                        </p:tgtEl>
                                        <p:attrNameLst>
                                          <p:attrName>ppt_h</p:attrName>
                                        </p:attrNameLst>
                                      </p:cBhvr>
                                      <p:tavLst>
                                        <p:tav tm="0">
                                          <p:val>
                                            <p:fltVal val="0"/>
                                          </p:val>
                                        </p:tav>
                                        <p:tav tm="100000">
                                          <p:val>
                                            <p:strVal val="#ppt_h"/>
                                          </p:val>
                                        </p:tav>
                                      </p:tavLst>
                                    </p:anim>
                                    <p:animEffect transition="in" filter="fade">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animBg="1"/>
      <p:bldP spid="29" grpId="0" animBg="1"/>
      <p:bldP spid="30" grpId="0" animBg="1"/>
      <p:bldP spid="31" grpId="0" animBg="1"/>
      <p:bldP spid="32" grpId="0" animBg="1"/>
      <p:bldP spid="34" grpId="0" animBg="1"/>
      <p:bldP spid="35" grpId="0" animBg="1"/>
      <p:bldP spid="36" grpId="0" animBg="1"/>
      <p:bldP spid="37" grpId="0" animBg="1"/>
      <p:bldP spid="39" grpId="0" animBg="1"/>
      <p:bldP spid="40" grpId="0" animBg="1"/>
      <p:bldP spid="41" grpId="0" animBg="1"/>
      <p:bldP spid="42" grpId="0" animBg="1"/>
      <p:bldP spid="4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ablet Mockup">
    <p:spTree>
      <p:nvGrpSpPr>
        <p:cNvPr id="1" name=""/>
        <p:cNvGrpSpPr/>
        <p:nvPr/>
      </p:nvGrpSpPr>
      <p:grpSpPr>
        <a:xfrm>
          <a:off x="0" y="0"/>
          <a:ext cx="0" cy="0"/>
          <a:chOff x="0" y="0"/>
          <a:chExt cx="0" cy="0"/>
        </a:xfrm>
      </p:grpSpPr>
      <p:sp>
        <p:nvSpPr>
          <p:cNvPr id="25" name="Freeform 34"/>
          <p:cNvSpPr>
            <a:spLocks/>
          </p:cNvSpPr>
          <p:nvPr userDrawn="1"/>
        </p:nvSpPr>
        <p:spPr bwMode="auto">
          <a:xfrm>
            <a:off x="1950877" y="109482"/>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69676" y="326491"/>
            <a:ext cx="504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32" name="Freeform 34"/>
          <p:cNvSpPr>
            <a:spLocks/>
          </p:cNvSpPr>
          <p:nvPr userDrawn="1"/>
        </p:nvSpPr>
        <p:spPr bwMode="auto">
          <a:xfrm>
            <a:off x="11963183" y="1136455"/>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88000" y="802497"/>
            <a:ext cx="6273515" cy="5448052"/>
          </a:xfrm>
          <a:prstGeom prst="rect">
            <a:avLst/>
          </a:prstGeom>
        </p:spPr>
      </p:pic>
      <p:sp>
        <p:nvSpPr>
          <p:cNvPr id="3" name="Picture Placeholder 2"/>
          <p:cNvSpPr>
            <a:spLocks noGrp="1"/>
          </p:cNvSpPr>
          <p:nvPr>
            <p:ph type="pic" sz="quarter" idx="10"/>
          </p:nvPr>
        </p:nvSpPr>
        <p:spPr>
          <a:xfrm>
            <a:off x="5878226" y="1409700"/>
            <a:ext cx="5707349" cy="4251239"/>
          </a:xfrm>
        </p:spPr>
        <p:txBody>
          <a:bodyPr/>
          <a:lstStyle/>
          <a:p>
            <a:endParaRPr lang="id-ID"/>
          </a:p>
        </p:txBody>
      </p:sp>
    </p:spTree>
    <p:extLst>
      <p:ext uri="{BB962C8B-B14F-4D97-AF65-F5344CB8AC3E}">
        <p14:creationId xmlns:p14="http://schemas.microsoft.com/office/powerpoint/2010/main" val="5891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t Mockup 2">
    <p:spTree>
      <p:nvGrpSpPr>
        <p:cNvPr id="1" name=""/>
        <p:cNvGrpSpPr/>
        <p:nvPr/>
      </p:nvGrpSpPr>
      <p:grpSpPr>
        <a:xfrm>
          <a:off x="0" y="0"/>
          <a:ext cx="0" cy="0"/>
          <a:chOff x="0" y="0"/>
          <a:chExt cx="0" cy="0"/>
        </a:xfrm>
      </p:grpSpPr>
      <p:sp>
        <p:nvSpPr>
          <p:cNvPr id="25" name="Freeform 34"/>
          <p:cNvSpPr>
            <a:spLocks/>
          </p:cNvSpPr>
          <p:nvPr userDrawn="1"/>
        </p:nvSpPr>
        <p:spPr bwMode="auto">
          <a:xfrm>
            <a:off x="1389063" y="9154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3" name="Group 22"/>
          <p:cNvGrpSpPr/>
          <p:nvPr userDrawn="1"/>
        </p:nvGrpSpPr>
        <p:grpSpPr>
          <a:xfrm>
            <a:off x="338952" y="6409324"/>
            <a:ext cx="224082" cy="221156"/>
            <a:chOff x="4328868" y="5502988"/>
            <a:chExt cx="500307" cy="493774"/>
          </a:xfrm>
        </p:grpSpPr>
        <p:sp>
          <p:nvSpPr>
            <p:cNvPr id="24" name="Freeform 23">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8" name="Freeform 2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userDrawn="1"/>
        </p:nvGrpSpPr>
        <p:grpSpPr>
          <a:xfrm flipH="1">
            <a:off x="11637433" y="6409324"/>
            <a:ext cx="224082" cy="221156"/>
            <a:chOff x="4328868" y="5502988"/>
            <a:chExt cx="500307" cy="493774"/>
          </a:xfrm>
        </p:grpSpPr>
        <p:sp>
          <p:nvSpPr>
            <p:cNvPr id="30" name="Freeform 2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31" name="Freeform 3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32" name="Picture Placeholder 2"/>
          <p:cNvSpPr>
            <a:spLocks noGrp="1"/>
          </p:cNvSpPr>
          <p:nvPr>
            <p:ph type="pic" sz="quarter" idx="13"/>
          </p:nvPr>
        </p:nvSpPr>
        <p:spPr>
          <a:xfrm>
            <a:off x="1389063" y="1389063"/>
            <a:ext cx="3251200" cy="4391025"/>
          </a:xfrm>
        </p:spPr>
        <p:txBody>
          <a:bodyPr/>
          <a:lstStyle/>
          <a:p>
            <a:endParaRPr lang="id-ID"/>
          </a:p>
        </p:txBody>
      </p:sp>
    </p:spTree>
    <p:extLst>
      <p:ext uri="{BB962C8B-B14F-4D97-AF65-F5344CB8AC3E}">
        <p14:creationId xmlns:p14="http://schemas.microsoft.com/office/powerpoint/2010/main" val="3630627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15" name="Picture Placeholder 6"/>
          <p:cNvSpPr>
            <a:spLocks noGrp="1"/>
          </p:cNvSpPr>
          <p:nvPr>
            <p:ph type="pic" sz="quarter" idx="14"/>
          </p:nvPr>
        </p:nvSpPr>
        <p:spPr>
          <a:xfrm>
            <a:off x="514349" y="2432275"/>
            <a:ext cx="900000" cy="900000"/>
          </a:xfrm>
          <a:prstGeom prst="roundRect">
            <a:avLst/>
          </a:prstGeom>
        </p:spPr>
        <p:txBody>
          <a:bodyPr/>
          <a:lstStyle>
            <a:lvl1pPr>
              <a:defRPr sz="1200"/>
            </a:lvl1pPr>
          </a:lstStyle>
          <a:p>
            <a:endParaRPr lang="id-ID"/>
          </a:p>
        </p:txBody>
      </p:sp>
      <p:sp>
        <p:nvSpPr>
          <p:cNvPr id="16" name="Picture Placeholder 6"/>
          <p:cNvSpPr>
            <a:spLocks noGrp="1"/>
          </p:cNvSpPr>
          <p:nvPr>
            <p:ph type="pic" sz="quarter" idx="15"/>
          </p:nvPr>
        </p:nvSpPr>
        <p:spPr>
          <a:xfrm>
            <a:off x="8534399" y="2432275"/>
            <a:ext cx="900000" cy="900000"/>
          </a:xfrm>
          <a:prstGeom prst="roundRect">
            <a:avLst/>
          </a:prstGeom>
        </p:spPr>
        <p:txBody>
          <a:bodyPr/>
          <a:lstStyle>
            <a:lvl1pPr>
              <a:defRPr sz="1200"/>
            </a:lvl1pPr>
          </a:lstStyle>
          <a:p>
            <a:endParaRPr lang="id-ID"/>
          </a:p>
        </p:txBody>
      </p:sp>
      <p:sp>
        <p:nvSpPr>
          <p:cNvPr id="28" name="Picture Placeholder 6"/>
          <p:cNvSpPr>
            <a:spLocks noGrp="1"/>
          </p:cNvSpPr>
          <p:nvPr>
            <p:ph type="pic" sz="quarter" idx="16"/>
          </p:nvPr>
        </p:nvSpPr>
        <p:spPr>
          <a:xfrm>
            <a:off x="4610099" y="2432275"/>
            <a:ext cx="900000" cy="900000"/>
          </a:xfrm>
          <a:prstGeom prst="roundRect">
            <a:avLst/>
          </a:prstGeom>
        </p:spPr>
        <p:txBody>
          <a:bodyPr/>
          <a:lstStyle>
            <a:lvl1pPr>
              <a:defRPr sz="1200"/>
            </a:lvl1pPr>
          </a:lstStyle>
          <a:p>
            <a:endParaRPr lang="id-ID"/>
          </a:p>
        </p:txBody>
      </p:sp>
    </p:spTree>
    <p:extLst>
      <p:ext uri="{BB962C8B-B14F-4D97-AF65-F5344CB8AC3E}">
        <p14:creationId xmlns:p14="http://schemas.microsoft.com/office/powerpoint/2010/main" val="42859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Picture Placeholder">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928305" y="2157412"/>
            <a:ext cx="1908000" cy="1908000"/>
          </a:xfrm>
          <a:prstGeom prst="ellipse">
            <a:avLst/>
          </a:prstGeom>
        </p:spPr>
        <p:txBody>
          <a:bodyPr>
            <a:normAutofit/>
          </a:bodyPr>
          <a:lstStyle>
            <a:lvl1pPr>
              <a:defRPr sz="1600"/>
            </a:lvl1pPr>
          </a:lstStyle>
          <a:p>
            <a:endParaRPr lang="id-ID"/>
          </a:p>
        </p:txBody>
      </p:sp>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382376" y="326491"/>
            <a:ext cx="468000"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2"/>
          <p:cNvSpPr>
            <a:spLocks noGrp="1"/>
          </p:cNvSpPr>
          <p:nvPr>
            <p:ph type="pic" sz="quarter" idx="15"/>
          </p:nvPr>
        </p:nvSpPr>
        <p:spPr>
          <a:xfrm>
            <a:off x="6623596" y="2157412"/>
            <a:ext cx="1908000" cy="1908000"/>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24061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et The Team 6 Pictu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40" name="Picture Placeholder 24"/>
          <p:cNvSpPr>
            <a:spLocks noGrp="1"/>
          </p:cNvSpPr>
          <p:nvPr>
            <p:ph type="pic" sz="quarter" idx="14"/>
          </p:nvPr>
        </p:nvSpPr>
        <p:spPr>
          <a:xfrm>
            <a:off x="657550" y="2241550"/>
            <a:ext cx="1800000" cy="1800000"/>
          </a:xfrm>
        </p:spPr>
        <p:txBody>
          <a:bodyPr>
            <a:normAutofit/>
          </a:bodyPr>
          <a:lstStyle>
            <a:lvl1pPr>
              <a:defRPr sz="1800"/>
            </a:lvl1pPr>
          </a:lstStyle>
          <a:p>
            <a:endParaRPr lang="id-ID"/>
          </a:p>
        </p:txBody>
      </p:sp>
      <p:sp>
        <p:nvSpPr>
          <p:cNvPr id="41" name="Picture Placeholder 24"/>
          <p:cNvSpPr>
            <a:spLocks noGrp="1"/>
          </p:cNvSpPr>
          <p:nvPr>
            <p:ph type="pic" sz="quarter" idx="15"/>
          </p:nvPr>
        </p:nvSpPr>
        <p:spPr>
          <a:xfrm>
            <a:off x="2481914" y="4051300"/>
            <a:ext cx="1800000" cy="1800000"/>
          </a:xfrm>
        </p:spPr>
        <p:txBody>
          <a:bodyPr>
            <a:normAutofit/>
          </a:bodyPr>
          <a:lstStyle>
            <a:lvl1pPr>
              <a:defRPr sz="1800"/>
            </a:lvl1pPr>
          </a:lstStyle>
          <a:p>
            <a:endParaRPr lang="id-ID"/>
          </a:p>
        </p:txBody>
      </p:sp>
      <p:sp>
        <p:nvSpPr>
          <p:cNvPr id="42" name="Picture Placeholder 24"/>
          <p:cNvSpPr>
            <a:spLocks noGrp="1"/>
          </p:cNvSpPr>
          <p:nvPr>
            <p:ph type="pic" sz="quarter" idx="16"/>
          </p:nvPr>
        </p:nvSpPr>
        <p:spPr>
          <a:xfrm>
            <a:off x="4283838" y="2241550"/>
            <a:ext cx="1800000" cy="1800000"/>
          </a:xfrm>
        </p:spPr>
        <p:txBody>
          <a:bodyPr>
            <a:normAutofit/>
          </a:bodyPr>
          <a:lstStyle>
            <a:lvl1pPr>
              <a:defRPr sz="1800"/>
            </a:lvl1pPr>
          </a:lstStyle>
          <a:p>
            <a:endParaRPr lang="id-ID"/>
          </a:p>
        </p:txBody>
      </p:sp>
      <p:sp>
        <p:nvSpPr>
          <p:cNvPr id="43" name="Picture Placeholder 24"/>
          <p:cNvSpPr>
            <a:spLocks noGrp="1"/>
          </p:cNvSpPr>
          <p:nvPr>
            <p:ph type="pic" sz="quarter" idx="17"/>
          </p:nvPr>
        </p:nvSpPr>
        <p:spPr>
          <a:xfrm>
            <a:off x="6108202" y="4051300"/>
            <a:ext cx="1800000" cy="1800000"/>
          </a:xfrm>
        </p:spPr>
        <p:txBody>
          <a:bodyPr>
            <a:normAutofit/>
          </a:bodyPr>
          <a:lstStyle>
            <a:lvl1pPr>
              <a:defRPr sz="1800"/>
            </a:lvl1pPr>
          </a:lstStyle>
          <a:p>
            <a:endParaRPr lang="id-ID"/>
          </a:p>
        </p:txBody>
      </p:sp>
      <p:sp>
        <p:nvSpPr>
          <p:cNvPr id="44" name="Picture Placeholder 24"/>
          <p:cNvSpPr>
            <a:spLocks noGrp="1"/>
          </p:cNvSpPr>
          <p:nvPr>
            <p:ph type="pic" sz="quarter" idx="18"/>
          </p:nvPr>
        </p:nvSpPr>
        <p:spPr>
          <a:xfrm>
            <a:off x="7915703" y="2241550"/>
            <a:ext cx="1800000" cy="1800000"/>
          </a:xfrm>
        </p:spPr>
        <p:txBody>
          <a:bodyPr>
            <a:normAutofit/>
          </a:bodyPr>
          <a:lstStyle>
            <a:lvl1pPr>
              <a:defRPr sz="1800"/>
            </a:lvl1pPr>
          </a:lstStyle>
          <a:p>
            <a:endParaRPr lang="id-ID"/>
          </a:p>
        </p:txBody>
      </p:sp>
      <p:sp>
        <p:nvSpPr>
          <p:cNvPr id="45" name="Picture Placeholder 24"/>
          <p:cNvSpPr>
            <a:spLocks noGrp="1"/>
          </p:cNvSpPr>
          <p:nvPr>
            <p:ph type="pic" sz="quarter" idx="19"/>
          </p:nvPr>
        </p:nvSpPr>
        <p:spPr>
          <a:xfrm>
            <a:off x="9740067" y="4051300"/>
            <a:ext cx="1800000" cy="1800000"/>
          </a:xfrm>
        </p:spPr>
        <p:txBody>
          <a:bodyPr>
            <a:normAutofit/>
          </a:bodyPr>
          <a:lstStyle>
            <a:lvl1pPr>
              <a:defRPr sz="1800"/>
            </a:lvl1pPr>
          </a:lstStyle>
          <a:p>
            <a:endParaRPr lang="id-ID"/>
          </a:p>
        </p:txBody>
      </p:sp>
      <p:grpSp>
        <p:nvGrpSpPr>
          <p:cNvPr id="46" name="Group 45"/>
          <p:cNvGrpSpPr/>
          <p:nvPr userDrawn="1"/>
        </p:nvGrpSpPr>
        <p:grpSpPr>
          <a:xfrm>
            <a:off x="338952" y="6409324"/>
            <a:ext cx="224082" cy="221156"/>
            <a:chOff x="4328868" y="5502988"/>
            <a:chExt cx="500307" cy="493774"/>
          </a:xfrm>
        </p:grpSpPr>
        <p:sp>
          <p:nvSpPr>
            <p:cNvPr id="47" name="Freeform 4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8" name="Freeform 4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49" name="Group 48"/>
          <p:cNvGrpSpPr/>
          <p:nvPr userDrawn="1"/>
        </p:nvGrpSpPr>
        <p:grpSpPr>
          <a:xfrm flipH="1">
            <a:off x="11637433" y="6409324"/>
            <a:ext cx="224082" cy="221156"/>
            <a:chOff x="4328868" y="5502988"/>
            <a:chExt cx="500307" cy="493774"/>
          </a:xfrm>
        </p:grpSpPr>
        <p:sp>
          <p:nvSpPr>
            <p:cNvPr id="50" name="Freeform 49">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51" name="Freeform 50">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70416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et The Team 9 Picture">
    <p:spTree>
      <p:nvGrpSpPr>
        <p:cNvPr id="1" name=""/>
        <p:cNvGrpSpPr/>
        <p:nvPr/>
      </p:nvGrpSpPr>
      <p:grpSpPr>
        <a:xfrm>
          <a:off x="0" y="0"/>
          <a:ext cx="0" cy="0"/>
          <a:chOff x="0" y="0"/>
          <a:chExt cx="0" cy="0"/>
        </a:xfrm>
      </p:grpSpPr>
      <p:sp>
        <p:nvSpPr>
          <p:cNvPr id="25" name="Freeform 34"/>
          <p:cNvSpPr>
            <a:spLocks/>
          </p:cNvSpPr>
          <p:nvPr userDrawn="1"/>
        </p:nvSpPr>
        <p:spPr bwMode="auto">
          <a:xfrm>
            <a:off x="10956548" y="1183384"/>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1903813" y="800877"/>
            <a:ext cx="745387" cy="438862"/>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l">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l">
              <a:buNone/>
              <a:defRPr sz="2000">
                <a:solidFill>
                  <a:schemeClr val="bg2"/>
                </a:solidFill>
              </a:defRPr>
            </a:lvl1pPr>
          </a:lstStyle>
          <a:p>
            <a:pPr lvl="0"/>
            <a:r>
              <a:rPr lang="en-US" dirty="0"/>
              <a:t>Click to edit Master text styles</a:t>
            </a:r>
          </a:p>
        </p:txBody>
      </p:sp>
      <p:sp>
        <p:nvSpPr>
          <p:cNvPr id="21" name="Picture Placeholder 4"/>
          <p:cNvSpPr>
            <a:spLocks noGrp="1"/>
          </p:cNvSpPr>
          <p:nvPr>
            <p:ph type="pic" sz="quarter" idx="14"/>
          </p:nvPr>
        </p:nvSpPr>
        <p:spPr>
          <a:xfrm>
            <a:off x="6882877" y="1807102"/>
            <a:ext cx="1404000" cy="1404000"/>
          </a:xfrm>
          <a:prstGeom prst="rect">
            <a:avLst/>
          </a:prstGeom>
        </p:spPr>
        <p:txBody>
          <a:bodyPr/>
          <a:lstStyle>
            <a:lvl1pPr>
              <a:defRPr sz="1600"/>
            </a:lvl1pPr>
          </a:lstStyle>
          <a:p>
            <a:endParaRPr lang="id-ID"/>
          </a:p>
        </p:txBody>
      </p:sp>
      <p:sp>
        <p:nvSpPr>
          <p:cNvPr id="22" name="Picture Placeholder 4"/>
          <p:cNvSpPr>
            <a:spLocks noGrp="1"/>
          </p:cNvSpPr>
          <p:nvPr>
            <p:ph type="pic" sz="quarter" idx="15"/>
          </p:nvPr>
        </p:nvSpPr>
        <p:spPr>
          <a:xfrm>
            <a:off x="8305275" y="1807102"/>
            <a:ext cx="1404000" cy="1404000"/>
          </a:xfrm>
          <a:prstGeom prst="rect">
            <a:avLst/>
          </a:prstGeom>
        </p:spPr>
        <p:txBody>
          <a:bodyPr/>
          <a:lstStyle>
            <a:lvl1pPr>
              <a:defRPr sz="1600"/>
            </a:lvl1pPr>
          </a:lstStyle>
          <a:p>
            <a:endParaRPr lang="id-ID"/>
          </a:p>
        </p:txBody>
      </p:sp>
      <p:sp>
        <p:nvSpPr>
          <p:cNvPr id="28" name="Picture Placeholder 4"/>
          <p:cNvSpPr>
            <a:spLocks noGrp="1"/>
          </p:cNvSpPr>
          <p:nvPr>
            <p:ph type="pic" sz="quarter" idx="16"/>
          </p:nvPr>
        </p:nvSpPr>
        <p:spPr>
          <a:xfrm>
            <a:off x="9727672" y="1807102"/>
            <a:ext cx="1404000" cy="1404000"/>
          </a:xfrm>
          <a:prstGeom prst="rect">
            <a:avLst/>
          </a:prstGeom>
        </p:spPr>
        <p:txBody>
          <a:bodyPr/>
          <a:lstStyle>
            <a:lvl1pPr>
              <a:defRPr sz="1600"/>
            </a:lvl1pPr>
          </a:lstStyle>
          <a:p>
            <a:endParaRPr lang="id-ID"/>
          </a:p>
        </p:txBody>
      </p:sp>
      <p:sp>
        <p:nvSpPr>
          <p:cNvPr id="29" name="Picture Placeholder 4"/>
          <p:cNvSpPr>
            <a:spLocks noGrp="1"/>
          </p:cNvSpPr>
          <p:nvPr>
            <p:ph type="pic" sz="quarter" idx="17"/>
          </p:nvPr>
        </p:nvSpPr>
        <p:spPr>
          <a:xfrm>
            <a:off x="6882878" y="3229501"/>
            <a:ext cx="1404000" cy="1404000"/>
          </a:xfrm>
          <a:prstGeom prst="rect">
            <a:avLst/>
          </a:prstGeom>
        </p:spPr>
        <p:txBody>
          <a:bodyPr/>
          <a:lstStyle>
            <a:lvl1pPr>
              <a:defRPr sz="1600"/>
            </a:lvl1pPr>
          </a:lstStyle>
          <a:p>
            <a:endParaRPr lang="id-ID"/>
          </a:p>
        </p:txBody>
      </p:sp>
      <p:sp>
        <p:nvSpPr>
          <p:cNvPr id="30" name="Picture Placeholder 4"/>
          <p:cNvSpPr>
            <a:spLocks noGrp="1"/>
          </p:cNvSpPr>
          <p:nvPr>
            <p:ph type="pic" sz="quarter" idx="18"/>
          </p:nvPr>
        </p:nvSpPr>
        <p:spPr>
          <a:xfrm>
            <a:off x="8305276" y="3229501"/>
            <a:ext cx="1404000" cy="1404000"/>
          </a:xfrm>
          <a:prstGeom prst="rect">
            <a:avLst/>
          </a:prstGeom>
        </p:spPr>
        <p:txBody>
          <a:bodyPr/>
          <a:lstStyle>
            <a:lvl1pPr>
              <a:defRPr sz="1600"/>
            </a:lvl1pPr>
          </a:lstStyle>
          <a:p>
            <a:endParaRPr lang="id-ID"/>
          </a:p>
        </p:txBody>
      </p:sp>
      <p:sp>
        <p:nvSpPr>
          <p:cNvPr id="31" name="Picture Placeholder 4"/>
          <p:cNvSpPr>
            <a:spLocks noGrp="1"/>
          </p:cNvSpPr>
          <p:nvPr>
            <p:ph type="pic" sz="quarter" idx="19"/>
          </p:nvPr>
        </p:nvSpPr>
        <p:spPr>
          <a:xfrm>
            <a:off x="9727673" y="3229501"/>
            <a:ext cx="1404000" cy="1404000"/>
          </a:xfrm>
          <a:prstGeom prst="rect">
            <a:avLst/>
          </a:prstGeom>
        </p:spPr>
        <p:txBody>
          <a:bodyPr/>
          <a:lstStyle>
            <a:lvl1pPr>
              <a:defRPr sz="1600"/>
            </a:lvl1pPr>
          </a:lstStyle>
          <a:p>
            <a:endParaRPr lang="id-ID"/>
          </a:p>
        </p:txBody>
      </p:sp>
      <p:sp>
        <p:nvSpPr>
          <p:cNvPr id="32" name="Picture Placeholder 4"/>
          <p:cNvSpPr>
            <a:spLocks noGrp="1"/>
          </p:cNvSpPr>
          <p:nvPr>
            <p:ph type="pic" sz="quarter" idx="20"/>
          </p:nvPr>
        </p:nvSpPr>
        <p:spPr>
          <a:xfrm>
            <a:off x="6882878" y="4651899"/>
            <a:ext cx="1404000" cy="1404000"/>
          </a:xfrm>
          <a:prstGeom prst="rect">
            <a:avLst/>
          </a:prstGeom>
        </p:spPr>
        <p:txBody>
          <a:bodyPr/>
          <a:lstStyle>
            <a:lvl1pPr>
              <a:defRPr sz="1600"/>
            </a:lvl1pPr>
          </a:lstStyle>
          <a:p>
            <a:endParaRPr lang="id-ID"/>
          </a:p>
        </p:txBody>
      </p:sp>
      <p:sp>
        <p:nvSpPr>
          <p:cNvPr id="33" name="Picture Placeholder 4"/>
          <p:cNvSpPr>
            <a:spLocks noGrp="1"/>
          </p:cNvSpPr>
          <p:nvPr>
            <p:ph type="pic" sz="quarter" idx="21"/>
          </p:nvPr>
        </p:nvSpPr>
        <p:spPr>
          <a:xfrm>
            <a:off x="8305276" y="4651899"/>
            <a:ext cx="1404000" cy="1404000"/>
          </a:xfrm>
          <a:prstGeom prst="rect">
            <a:avLst/>
          </a:prstGeom>
        </p:spPr>
        <p:txBody>
          <a:bodyPr/>
          <a:lstStyle>
            <a:lvl1pPr>
              <a:defRPr sz="1600"/>
            </a:lvl1pPr>
          </a:lstStyle>
          <a:p>
            <a:endParaRPr lang="id-ID"/>
          </a:p>
        </p:txBody>
      </p:sp>
      <p:sp>
        <p:nvSpPr>
          <p:cNvPr id="34" name="Picture Placeholder 4"/>
          <p:cNvSpPr>
            <a:spLocks noGrp="1"/>
          </p:cNvSpPr>
          <p:nvPr>
            <p:ph type="pic" sz="quarter" idx="22"/>
          </p:nvPr>
        </p:nvSpPr>
        <p:spPr>
          <a:xfrm>
            <a:off x="9727673" y="4651899"/>
            <a:ext cx="1404000" cy="1404000"/>
          </a:xfrm>
          <a:prstGeom prst="rect">
            <a:avLst/>
          </a:prstGeom>
        </p:spPr>
        <p:txBody>
          <a:bodyPr/>
          <a:lstStyle>
            <a:lvl1pPr>
              <a:defRPr sz="1600"/>
            </a:lvl1pPr>
          </a:lstStyle>
          <a:p>
            <a:endParaRPr lang="id-ID"/>
          </a:p>
        </p:txBody>
      </p:sp>
      <p:sp>
        <p:nvSpPr>
          <p:cNvPr id="35"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6"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9" name="Group 38"/>
          <p:cNvGrpSpPr/>
          <p:nvPr userDrawn="1"/>
        </p:nvGrpSpPr>
        <p:grpSpPr>
          <a:xfrm>
            <a:off x="338952" y="6409324"/>
            <a:ext cx="224082" cy="221156"/>
            <a:chOff x="4328868" y="5502988"/>
            <a:chExt cx="500307" cy="493774"/>
          </a:xfrm>
        </p:grpSpPr>
        <p:sp>
          <p:nvSpPr>
            <p:cNvPr id="52" name="Freeform 5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3" name="Freeform 52">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54" name="Group 53"/>
          <p:cNvGrpSpPr/>
          <p:nvPr userDrawn="1"/>
        </p:nvGrpSpPr>
        <p:grpSpPr>
          <a:xfrm flipH="1">
            <a:off x="11637433" y="6409324"/>
            <a:ext cx="224082" cy="221156"/>
            <a:chOff x="4328868" y="5502988"/>
            <a:chExt cx="500307" cy="493774"/>
          </a:xfrm>
        </p:grpSpPr>
        <p:sp>
          <p:nvSpPr>
            <p:cNvPr id="55" name="Freeform 54">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6" name="Freeform 55">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3548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Message">
    <p:bg>
      <p:bgPr>
        <a:pattFill prst="smConfetti">
          <a:fgClr>
            <a:schemeClr val="accent1"/>
          </a:fgClr>
          <a:bgClr>
            <a:schemeClr val="accent1">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p:cNvGrpSpPr/>
          <p:nvPr userDrawn="1"/>
        </p:nvGrpSpPr>
        <p:grpSpPr>
          <a:xfrm>
            <a:off x="601663" y="225425"/>
            <a:ext cx="10755313" cy="6632575"/>
            <a:chOff x="601663" y="225425"/>
            <a:chExt cx="10755313" cy="6632575"/>
          </a:xfrm>
        </p:grpSpPr>
        <p:sp>
          <p:nvSpPr>
            <p:cNvPr id="24" name="Freeform 23"/>
            <p:cNvSpPr>
              <a:spLocks/>
            </p:cNvSpPr>
            <p:nvPr/>
          </p:nvSpPr>
          <p:spPr bwMode="auto">
            <a:xfrm>
              <a:off x="601663" y="301625"/>
              <a:ext cx="10755313" cy="6556375"/>
            </a:xfrm>
            <a:custGeom>
              <a:avLst/>
              <a:gdLst>
                <a:gd name="T0" fmla="*/ 1174 w 3009"/>
                <a:gd name="T1" fmla="*/ 1833 h 1833"/>
                <a:gd name="T2" fmla="*/ 1270 w 3009"/>
                <a:gd name="T3" fmla="*/ 1826 h 1833"/>
                <a:gd name="T4" fmla="*/ 1675 w 3009"/>
                <a:gd name="T5" fmla="*/ 1594 h 1833"/>
                <a:gd name="T6" fmla="*/ 1997 w 3009"/>
                <a:gd name="T7" fmla="*/ 1748 h 1833"/>
                <a:gd name="T8" fmla="*/ 2071 w 3009"/>
                <a:gd name="T9" fmla="*/ 1741 h 1833"/>
                <a:gd name="T10" fmla="*/ 2352 w 3009"/>
                <a:gd name="T11" fmla="*/ 1474 h 1833"/>
                <a:gd name="T12" fmla="*/ 2512 w 3009"/>
                <a:gd name="T13" fmla="*/ 1492 h 1833"/>
                <a:gd name="T14" fmla="*/ 2932 w 3009"/>
                <a:gd name="T15" fmla="*/ 1262 h 1833"/>
                <a:gd name="T16" fmla="*/ 2921 w 3009"/>
                <a:gd name="T17" fmla="*/ 814 h 1833"/>
                <a:gd name="T18" fmla="*/ 2619 w 3009"/>
                <a:gd name="T19" fmla="*/ 620 h 1833"/>
                <a:gd name="T20" fmla="*/ 2584 w 3009"/>
                <a:gd name="T21" fmla="*/ 622 h 1833"/>
                <a:gd name="T22" fmla="*/ 2298 w 3009"/>
                <a:gd name="T23" fmla="*/ 409 h 1833"/>
                <a:gd name="T24" fmla="*/ 2209 w 3009"/>
                <a:gd name="T25" fmla="*/ 418 h 1833"/>
                <a:gd name="T26" fmla="*/ 1710 w 3009"/>
                <a:gd name="T27" fmla="*/ 0 h 1833"/>
                <a:gd name="T28" fmla="*/ 1682 w 3009"/>
                <a:gd name="T29" fmla="*/ 0 h 1833"/>
                <a:gd name="T30" fmla="*/ 1198 w 3009"/>
                <a:gd name="T31" fmla="*/ 254 h 1833"/>
                <a:gd name="T32" fmla="*/ 972 w 3009"/>
                <a:gd name="T33" fmla="*/ 208 h 1833"/>
                <a:gd name="T34" fmla="*/ 693 w 3009"/>
                <a:gd name="T35" fmla="*/ 311 h 1833"/>
                <a:gd name="T36" fmla="*/ 531 w 3009"/>
                <a:gd name="T37" fmla="*/ 680 h 1833"/>
                <a:gd name="T38" fmla="*/ 474 w 3009"/>
                <a:gd name="T39" fmla="*/ 677 h 1833"/>
                <a:gd name="T40" fmla="*/ 85 w 3009"/>
                <a:gd name="T41" fmla="*/ 848 h 1833"/>
                <a:gd name="T42" fmla="*/ 69 w 3009"/>
                <a:gd name="T43" fmla="*/ 1244 h 1833"/>
                <a:gd name="T44" fmla="*/ 350 w 3009"/>
                <a:gd name="T45" fmla="*/ 1449 h 1833"/>
                <a:gd name="T46" fmla="*/ 603 w 3009"/>
                <a:gd name="T47" fmla="*/ 1585 h 1833"/>
                <a:gd name="T48" fmla="*/ 735 w 3009"/>
                <a:gd name="T49" fmla="*/ 1564 h 1833"/>
                <a:gd name="T50" fmla="*/ 1174 w 3009"/>
                <a:gd name="T51" fmla="*/ 1833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09" h="1833">
                  <a:moveTo>
                    <a:pt x="1174" y="1833"/>
                  </a:moveTo>
                  <a:cubicBezTo>
                    <a:pt x="1205" y="1833"/>
                    <a:pt x="1237" y="1831"/>
                    <a:pt x="1270" y="1826"/>
                  </a:cubicBezTo>
                  <a:cubicBezTo>
                    <a:pt x="1563" y="1783"/>
                    <a:pt x="1649" y="1663"/>
                    <a:pt x="1675" y="1594"/>
                  </a:cubicBezTo>
                  <a:cubicBezTo>
                    <a:pt x="1724" y="1650"/>
                    <a:pt x="1833" y="1748"/>
                    <a:pt x="1997" y="1748"/>
                  </a:cubicBezTo>
                  <a:cubicBezTo>
                    <a:pt x="2021" y="1748"/>
                    <a:pt x="2046" y="1746"/>
                    <a:pt x="2071" y="1741"/>
                  </a:cubicBezTo>
                  <a:cubicBezTo>
                    <a:pt x="2291" y="1703"/>
                    <a:pt x="2341" y="1539"/>
                    <a:pt x="2352" y="1474"/>
                  </a:cubicBezTo>
                  <a:cubicBezTo>
                    <a:pt x="2384" y="1481"/>
                    <a:pt x="2442" y="1492"/>
                    <a:pt x="2512" y="1492"/>
                  </a:cubicBezTo>
                  <a:cubicBezTo>
                    <a:pt x="2646" y="1492"/>
                    <a:pt x="2827" y="1452"/>
                    <a:pt x="2932" y="1262"/>
                  </a:cubicBezTo>
                  <a:cubicBezTo>
                    <a:pt x="3009" y="1123"/>
                    <a:pt x="3005" y="955"/>
                    <a:pt x="2921" y="814"/>
                  </a:cubicBezTo>
                  <a:cubicBezTo>
                    <a:pt x="2850" y="694"/>
                    <a:pt x="2734" y="620"/>
                    <a:pt x="2619" y="620"/>
                  </a:cubicBezTo>
                  <a:cubicBezTo>
                    <a:pt x="2607" y="620"/>
                    <a:pt x="2596" y="620"/>
                    <a:pt x="2584" y="622"/>
                  </a:cubicBezTo>
                  <a:cubicBezTo>
                    <a:pt x="2566" y="565"/>
                    <a:pt x="2499" y="409"/>
                    <a:pt x="2298" y="409"/>
                  </a:cubicBezTo>
                  <a:cubicBezTo>
                    <a:pt x="2270" y="409"/>
                    <a:pt x="2240" y="412"/>
                    <a:pt x="2209" y="418"/>
                  </a:cubicBezTo>
                  <a:cubicBezTo>
                    <a:pt x="2192" y="328"/>
                    <a:pt x="2104" y="13"/>
                    <a:pt x="1710" y="0"/>
                  </a:cubicBezTo>
                  <a:cubicBezTo>
                    <a:pt x="1700" y="0"/>
                    <a:pt x="1691" y="0"/>
                    <a:pt x="1682" y="0"/>
                  </a:cubicBezTo>
                  <a:cubicBezTo>
                    <a:pt x="1356" y="0"/>
                    <a:pt x="1231" y="189"/>
                    <a:pt x="1198" y="254"/>
                  </a:cubicBezTo>
                  <a:cubicBezTo>
                    <a:pt x="1160" y="238"/>
                    <a:pt x="1073" y="208"/>
                    <a:pt x="972" y="208"/>
                  </a:cubicBezTo>
                  <a:cubicBezTo>
                    <a:pt x="862" y="208"/>
                    <a:pt x="768" y="243"/>
                    <a:pt x="693" y="311"/>
                  </a:cubicBezTo>
                  <a:cubicBezTo>
                    <a:pt x="525" y="463"/>
                    <a:pt x="522" y="615"/>
                    <a:pt x="531" y="680"/>
                  </a:cubicBezTo>
                  <a:cubicBezTo>
                    <a:pt x="516" y="678"/>
                    <a:pt x="497" y="677"/>
                    <a:pt x="474" y="677"/>
                  </a:cubicBezTo>
                  <a:cubicBezTo>
                    <a:pt x="377" y="677"/>
                    <a:pt x="196" y="700"/>
                    <a:pt x="85" y="848"/>
                  </a:cubicBezTo>
                  <a:cubicBezTo>
                    <a:pt x="6" y="954"/>
                    <a:pt x="0" y="1106"/>
                    <a:pt x="69" y="1244"/>
                  </a:cubicBezTo>
                  <a:cubicBezTo>
                    <a:pt x="131" y="1368"/>
                    <a:pt x="238" y="1446"/>
                    <a:pt x="350" y="1449"/>
                  </a:cubicBezTo>
                  <a:cubicBezTo>
                    <a:pt x="371" y="1485"/>
                    <a:pt x="445" y="1585"/>
                    <a:pt x="603" y="1585"/>
                  </a:cubicBezTo>
                  <a:cubicBezTo>
                    <a:pt x="644" y="1585"/>
                    <a:pt x="689" y="1578"/>
                    <a:pt x="735" y="1564"/>
                  </a:cubicBezTo>
                  <a:cubicBezTo>
                    <a:pt x="767" y="1628"/>
                    <a:pt x="890" y="1833"/>
                    <a:pt x="1174" y="1833"/>
                  </a:cubicBezTo>
                  <a:close/>
                </a:path>
              </a:pathLst>
            </a:custGeom>
            <a:solidFill>
              <a:schemeClr val="bg1">
                <a:lumMod val="85000"/>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5"/>
            <p:cNvSpPr>
              <a:spLocks/>
            </p:cNvSpPr>
            <p:nvPr/>
          </p:nvSpPr>
          <p:spPr bwMode="auto">
            <a:xfrm>
              <a:off x="601663" y="225425"/>
              <a:ext cx="10755313" cy="6556375"/>
            </a:xfrm>
            <a:custGeom>
              <a:avLst/>
              <a:gdLst>
                <a:gd name="T0" fmla="*/ 1174 w 3009"/>
                <a:gd name="T1" fmla="*/ 1833 h 1833"/>
                <a:gd name="T2" fmla="*/ 1270 w 3009"/>
                <a:gd name="T3" fmla="*/ 1826 h 1833"/>
                <a:gd name="T4" fmla="*/ 1675 w 3009"/>
                <a:gd name="T5" fmla="*/ 1594 h 1833"/>
                <a:gd name="T6" fmla="*/ 1997 w 3009"/>
                <a:gd name="T7" fmla="*/ 1748 h 1833"/>
                <a:gd name="T8" fmla="*/ 2071 w 3009"/>
                <a:gd name="T9" fmla="*/ 1741 h 1833"/>
                <a:gd name="T10" fmla="*/ 2352 w 3009"/>
                <a:gd name="T11" fmla="*/ 1474 h 1833"/>
                <a:gd name="T12" fmla="*/ 2512 w 3009"/>
                <a:gd name="T13" fmla="*/ 1492 h 1833"/>
                <a:gd name="T14" fmla="*/ 2932 w 3009"/>
                <a:gd name="T15" fmla="*/ 1262 h 1833"/>
                <a:gd name="T16" fmla="*/ 2921 w 3009"/>
                <a:gd name="T17" fmla="*/ 814 h 1833"/>
                <a:gd name="T18" fmla="*/ 2619 w 3009"/>
                <a:gd name="T19" fmla="*/ 620 h 1833"/>
                <a:gd name="T20" fmla="*/ 2584 w 3009"/>
                <a:gd name="T21" fmla="*/ 622 h 1833"/>
                <a:gd name="T22" fmla="*/ 2298 w 3009"/>
                <a:gd name="T23" fmla="*/ 409 h 1833"/>
                <a:gd name="T24" fmla="*/ 2209 w 3009"/>
                <a:gd name="T25" fmla="*/ 418 h 1833"/>
                <a:gd name="T26" fmla="*/ 1710 w 3009"/>
                <a:gd name="T27" fmla="*/ 0 h 1833"/>
                <a:gd name="T28" fmla="*/ 1682 w 3009"/>
                <a:gd name="T29" fmla="*/ 0 h 1833"/>
                <a:gd name="T30" fmla="*/ 1198 w 3009"/>
                <a:gd name="T31" fmla="*/ 254 h 1833"/>
                <a:gd name="T32" fmla="*/ 972 w 3009"/>
                <a:gd name="T33" fmla="*/ 208 h 1833"/>
                <a:gd name="T34" fmla="*/ 693 w 3009"/>
                <a:gd name="T35" fmla="*/ 311 h 1833"/>
                <a:gd name="T36" fmla="*/ 531 w 3009"/>
                <a:gd name="T37" fmla="*/ 680 h 1833"/>
                <a:gd name="T38" fmla="*/ 474 w 3009"/>
                <a:gd name="T39" fmla="*/ 677 h 1833"/>
                <a:gd name="T40" fmla="*/ 85 w 3009"/>
                <a:gd name="T41" fmla="*/ 848 h 1833"/>
                <a:gd name="T42" fmla="*/ 69 w 3009"/>
                <a:gd name="T43" fmla="*/ 1244 h 1833"/>
                <a:gd name="T44" fmla="*/ 350 w 3009"/>
                <a:gd name="T45" fmla="*/ 1449 h 1833"/>
                <a:gd name="T46" fmla="*/ 603 w 3009"/>
                <a:gd name="T47" fmla="*/ 1585 h 1833"/>
                <a:gd name="T48" fmla="*/ 735 w 3009"/>
                <a:gd name="T49" fmla="*/ 1564 h 1833"/>
                <a:gd name="T50" fmla="*/ 1174 w 3009"/>
                <a:gd name="T51" fmla="*/ 1833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09" h="1833">
                  <a:moveTo>
                    <a:pt x="1174" y="1833"/>
                  </a:moveTo>
                  <a:cubicBezTo>
                    <a:pt x="1205" y="1833"/>
                    <a:pt x="1237" y="1831"/>
                    <a:pt x="1270" y="1826"/>
                  </a:cubicBezTo>
                  <a:cubicBezTo>
                    <a:pt x="1563" y="1783"/>
                    <a:pt x="1649" y="1663"/>
                    <a:pt x="1675" y="1594"/>
                  </a:cubicBezTo>
                  <a:cubicBezTo>
                    <a:pt x="1724" y="1650"/>
                    <a:pt x="1833" y="1748"/>
                    <a:pt x="1997" y="1748"/>
                  </a:cubicBezTo>
                  <a:cubicBezTo>
                    <a:pt x="2021" y="1748"/>
                    <a:pt x="2046" y="1746"/>
                    <a:pt x="2071" y="1741"/>
                  </a:cubicBezTo>
                  <a:cubicBezTo>
                    <a:pt x="2291" y="1703"/>
                    <a:pt x="2341" y="1539"/>
                    <a:pt x="2352" y="1474"/>
                  </a:cubicBezTo>
                  <a:cubicBezTo>
                    <a:pt x="2384" y="1481"/>
                    <a:pt x="2442" y="1492"/>
                    <a:pt x="2512" y="1492"/>
                  </a:cubicBezTo>
                  <a:cubicBezTo>
                    <a:pt x="2646" y="1492"/>
                    <a:pt x="2827" y="1452"/>
                    <a:pt x="2932" y="1262"/>
                  </a:cubicBezTo>
                  <a:cubicBezTo>
                    <a:pt x="3009" y="1123"/>
                    <a:pt x="3005" y="955"/>
                    <a:pt x="2921" y="814"/>
                  </a:cubicBezTo>
                  <a:cubicBezTo>
                    <a:pt x="2850" y="694"/>
                    <a:pt x="2734" y="620"/>
                    <a:pt x="2619" y="620"/>
                  </a:cubicBezTo>
                  <a:cubicBezTo>
                    <a:pt x="2607" y="620"/>
                    <a:pt x="2596" y="620"/>
                    <a:pt x="2584" y="622"/>
                  </a:cubicBezTo>
                  <a:cubicBezTo>
                    <a:pt x="2566" y="565"/>
                    <a:pt x="2499" y="409"/>
                    <a:pt x="2298" y="409"/>
                  </a:cubicBezTo>
                  <a:cubicBezTo>
                    <a:pt x="2270" y="409"/>
                    <a:pt x="2240" y="412"/>
                    <a:pt x="2209" y="418"/>
                  </a:cubicBezTo>
                  <a:cubicBezTo>
                    <a:pt x="2192" y="328"/>
                    <a:pt x="2104" y="13"/>
                    <a:pt x="1710" y="0"/>
                  </a:cubicBezTo>
                  <a:cubicBezTo>
                    <a:pt x="1700" y="0"/>
                    <a:pt x="1691" y="0"/>
                    <a:pt x="1682" y="0"/>
                  </a:cubicBezTo>
                  <a:cubicBezTo>
                    <a:pt x="1356" y="0"/>
                    <a:pt x="1231" y="189"/>
                    <a:pt x="1198" y="254"/>
                  </a:cubicBezTo>
                  <a:cubicBezTo>
                    <a:pt x="1160" y="238"/>
                    <a:pt x="1073" y="208"/>
                    <a:pt x="972" y="208"/>
                  </a:cubicBezTo>
                  <a:cubicBezTo>
                    <a:pt x="862" y="208"/>
                    <a:pt x="768" y="243"/>
                    <a:pt x="693" y="311"/>
                  </a:cubicBezTo>
                  <a:cubicBezTo>
                    <a:pt x="525" y="463"/>
                    <a:pt x="522" y="615"/>
                    <a:pt x="531" y="680"/>
                  </a:cubicBezTo>
                  <a:cubicBezTo>
                    <a:pt x="516" y="678"/>
                    <a:pt x="497" y="677"/>
                    <a:pt x="474" y="677"/>
                  </a:cubicBezTo>
                  <a:cubicBezTo>
                    <a:pt x="377" y="677"/>
                    <a:pt x="196" y="700"/>
                    <a:pt x="85" y="848"/>
                  </a:cubicBezTo>
                  <a:cubicBezTo>
                    <a:pt x="6" y="954"/>
                    <a:pt x="0" y="1106"/>
                    <a:pt x="69" y="1244"/>
                  </a:cubicBezTo>
                  <a:cubicBezTo>
                    <a:pt x="131" y="1368"/>
                    <a:pt x="238" y="1446"/>
                    <a:pt x="350" y="1449"/>
                  </a:cubicBezTo>
                  <a:cubicBezTo>
                    <a:pt x="371" y="1485"/>
                    <a:pt x="445" y="1585"/>
                    <a:pt x="603" y="1585"/>
                  </a:cubicBezTo>
                  <a:cubicBezTo>
                    <a:pt x="644" y="1585"/>
                    <a:pt x="689" y="1578"/>
                    <a:pt x="735" y="1564"/>
                  </a:cubicBezTo>
                  <a:cubicBezTo>
                    <a:pt x="767" y="1628"/>
                    <a:pt x="890" y="1833"/>
                    <a:pt x="1174" y="1833"/>
                  </a:cubicBezTo>
                  <a:close/>
                </a:path>
              </a:pathLst>
            </a:custGeom>
            <a:solidFill>
              <a:schemeClr val="bg1"/>
            </a:solidFill>
            <a:ln w="44450">
              <a:noFill/>
            </a:ln>
          </p:spPr>
          <p:txBody>
            <a:bodyPr vert="horz" wrap="square" lIns="91440" tIns="45720" rIns="91440" bIns="45720" numCol="1" anchor="t" anchorCtr="0" compatLnSpc="1">
              <a:prstTxWarp prst="textNoShape">
                <a:avLst/>
              </a:prstTxWarp>
            </a:bodyPr>
            <a:lstStyle/>
            <a:p>
              <a:endParaRPr lang="id-ID"/>
            </a:p>
          </p:txBody>
        </p:sp>
      </p:grpSp>
      <p:sp>
        <p:nvSpPr>
          <p:cNvPr id="10" name="Picture Placeholder 9"/>
          <p:cNvSpPr>
            <a:spLocks noGrp="1"/>
          </p:cNvSpPr>
          <p:nvPr>
            <p:ph type="pic" sz="quarter" idx="10"/>
          </p:nvPr>
        </p:nvSpPr>
        <p:spPr>
          <a:xfrm>
            <a:off x="5021263" y="1289729"/>
            <a:ext cx="2215470" cy="2215471"/>
          </a:xfrm>
          <a:prstGeom prst="ellipse">
            <a:avLst/>
          </a:prstGeom>
          <a:ln w="28575">
            <a:solidFill>
              <a:schemeClr val="accent1"/>
            </a:solidFill>
          </a:ln>
        </p:spPr>
        <p:txBody>
          <a:bodyPr>
            <a:normAutofit/>
          </a:bodyPr>
          <a:lstStyle>
            <a:lvl1pPr>
              <a:defRPr sz="1050"/>
            </a:lvl1pPr>
          </a:lstStyle>
          <a:p>
            <a:endParaRPr lang="id-ID" dirty="0"/>
          </a:p>
        </p:txBody>
      </p:sp>
      <p:sp>
        <p:nvSpPr>
          <p:cNvPr id="27" name="Text Placeholder 26"/>
          <p:cNvSpPr>
            <a:spLocks noGrp="1"/>
          </p:cNvSpPr>
          <p:nvPr>
            <p:ph type="body" sz="quarter" idx="11"/>
          </p:nvPr>
        </p:nvSpPr>
        <p:spPr>
          <a:xfrm>
            <a:off x="3233123" y="3882685"/>
            <a:ext cx="5727700" cy="1544637"/>
          </a:xfrm>
        </p:spPr>
        <p:txBody>
          <a:bodyPr/>
          <a:lstStyle>
            <a:lvl1pPr algn="ctr">
              <a:defRPr/>
            </a:lvl1pPr>
            <a:lvl2pPr marL="457200" indent="0" algn="ctr">
              <a:buNone/>
              <a:defRPr/>
            </a:lvl2pPr>
          </a:lstStyle>
          <a:p>
            <a:pPr lvl="0"/>
            <a:r>
              <a:rPr lang="en-US" dirty="0"/>
              <a:t>Click to edit Master text styles</a:t>
            </a:r>
          </a:p>
          <a:p>
            <a:pPr lvl="1"/>
            <a:endParaRPr lang="id-ID" dirty="0"/>
          </a:p>
        </p:txBody>
      </p:sp>
      <p:sp>
        <p:nvSpPr>
          <p:cNvPr id="28"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Slide Number Placeholder 5"/>
          <p:cNvSpPr>
            <a:spLocks noGrp="1"/>
          </p:cNvSpPr>
          <p:nvPr>
            <p:ph type="sldNum" sz="quarter" idx="12"/>
          </p:nvPr>
        </p:nvSpPr>
        <p:spPr>
          <a:xfrm>
            <a:off x="11407776" y="326491"/>
            <a:ext cx="415312" cy="365125"/>
          </a:xfrm>
        </p:spPr>
        <p:txBody>
          <a:bodyPr/>
          <a:lstStyle>
            <a:lvl1pPr algn="ctr">
              <a:defRPr/>
            </a:lvl1pPr>
          </a:lstStyle>
          <a:p>
            <a:fld id="{0A4E97F8-F2EB-4E84-BA61-217D6A6B81BD}" type="slidenum">
              <a:rPr lang="id-ID" smtClean="0"/>
              <a:pPr/>
              <a:t>‹N°›</a:t>
            </a:fld>
            <a:endParaRPr lang="id-ID"/>
          </a:p>
        </p:txBody>
      </p:sp>
    </p:spTree>
    <p:extLst>
      <p:ext uri="{BB962C8B-B14F-4D97-AF65-F5344CB8AC3E}">
        <p14:creationId xmlns:p14="http://schemas.microsoft.com/office/powerpoint/2010/main" val="91381214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eet The Team 9 Picture">
    <p:spTree>
      <p:nvGrpSpPr>
        <p:cNvPr id="1" name=""/>
        <p:cNvGrpSpPr/>
        <p:nvPr/>
      </p:nvGrpSpPr>
      <p:grpSpPr>
        <a:xfrm>
          <a:off x="0" y="0"/>
          <a:ext cx="0" cy="0"/>
          <a:chOff x="0" y="0"/>
          <a:chExt cx="0" cy="0"/>
        </a:xfrm>
      </p:grpSpPr>
      <p:sp>
        <p:nvSpPr>
          <p:cNvPr id="25" name="Freeform 34"/>
          <p:cNvSpPr>
            <a:spLocks/>
          </p:cNvSpPr>
          <p:nvPr userDrawn="1"/>
        </p:nvSpPr>
        <p:spPr bwMode="auto">
          <a:xfrm>
            <a:off x="10956548" y="1183384"/>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1903813" y="800877"/>
            <a:ext cx="745387" cy="438862"/>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44" name="Picture Placeholder 2"/>
          <p:cNvSpPr>
            <a:spLocks noGrp="1"/>
          </p:cNvSpPr>
          <p:nvPr>
            <p:ph type="pic" sz="quarter" idx="14"/>
          </p:nvPr>
        </p:nvSpPr>
        <p:spPr>
          <a:xfrm>
            <a:off x="1304066" y="2104828"/>
            <a:ext cx="1692000" cy="1692000"/>
          </a:xfrm>
          <a:prstGeom prst="rect">
            <a:avLst/>
          </a:prstGeom>
        </p:spPr>
        <p:txBody>
          <a:bodyPr>
            <a:normAutofit/>
          </a:bodyPr>
          <a:lstStyle>
            <a:lvl1pPr>
              <a:defRPr sz="1600"/>
            </a:lvl1pPr>
          </a:lstStyle>
          <a:p>
            <a:endParaRPr lang="id-ID" dirty="0"/>
          </a:p>
        </p:txBody>
      </p:sp>
      <p:sp>
        <p:nvSpPr>
          <p:cNvPr id="45" name="Picture Placeholder 2"/>
          <p:cNvSpPr>
            <a:spLocks noGrp="1"/>
          </p:cNvSpPr>
          <p:nvPr>
            <p:ph type="pic" sz="quarter" idx="15"/>
          </p:nvPr>
        </p:nvSpPr>
        <p:spPr>
          <a:xfrm>
            <a:off x="3890510" y="2104828"/>
            <a:ext cx="1692000" cy="1692000"/>
          </a:xfrm>
          <a:prstGeom prst="rect">
            <a:avLst/>
          </a:prstGeom>
        </p:spPr>
        <p:txBody>
          <a:bodyPr>
            <a:normAutofit/>
          </a:bodyPr>
          <a:lstStyle>
            <a:lvl1pPr>
              <a:defRPr sz="1600"/>
            </a:lvl1pPr>
          </a:lstStyle>
          <a:p>
            <a:endParaRPr lang="id-ID" dirty="0"/>
          </a:p>
        </p:txBody>
      </p:sp>
      <p:sp>
        <p:nvSpPr>
          <p:cNvPr id="46" name="Picture Placeholder 2"/>
          <p:cNvSpPr>
            <a:spLocks noGrp="1"/>
          </p:cNvSpPr>
          <p:nvPr>
            <p:ph type="pic" sz="quarter" idx="16"/>
          </p:nvPr>
        </p:nvSpPr>
        <p:spPr>
          <a:xfrm>
            <a:off x="6631035" y="2104828"/>
            <a:ext cx="1692000" cy="1692000"/>
          </a:xfrm>
          <a:prstGeom prst="rect">
            <a:avLst/>
          </a:prstGeom>
        </p:spPr>
        <p:txBody>
          <a:bodyPr>
            <a:normAutofit/>
          </a:bodyPr>
          <a:lstStyle>
            <a:lvl1pPr>
              <a:defRPr sz="1600"/>
            </a:lvl1pPr>
          </a:lstStyle>
          <a:p>
            <a:endParaRPr lang="id-ID" dirty="0"/>
          </a:p>
        </p:txBody>
      </p:sp>
      <p:sp>
        <p:nvSpPr>
          <p:cNvPr id="47" name="Picture Placeholder 2"/>
          <p:cNvSpPr>
            <a:spLocks noGrp="1"/>
          </p:cNvSpPr>
          <p:nvPr>
            <p:ph type="pic" sz="quarter" idx="17"/>
          </p:nvPr>
        </p:nvSpPr>
        <p:spPr>
          <a:xfrm>
            <a:off x="9216377" y="2104828"/>
            <a:ext cx="1692000" cy="1692000"/>
          </a:xfrm>
          <a:prstGeom prst="rect">
            <a:avLst/>
          </a:prstGeom>
        </p:spPr>
        <p:txBody>
          <a:bodyPr>
            <a:normAutofit/>
          </a:bodyPr>
          <a:lstStyle>
            <a:lvl1pPr>
              <a:defRPr sz="1600"/>
            </a:lvl1pPr>
          </a:lstStyle>
          <a:p>
            <a:endParaRPr lang="id-ID" dirty="0"/>
          </a:p>
        </p:txBody>
      </p:sp>
      <p:sp>
        <p:nvSpPr>
          <p:cNvPr id="48" name="Picture Placeholder 2"/>
          <p:cNvSpPr>
            <a:spLocks noGrp="1"/>
          </p:cNvSpPr>
          <p:nvPr>
            <p:ph type="pic" sz="quarter" idx="18"/>
          </p:nvPr>
        </p:nvSpPr>
        <p:spPr>
          <a:xfrm>
            <a:off x="1304066" y="4303322"/>
            <a:ext cx="1692000" cy="1692000"/>
          </a:xfrm>
          <a:prstGeom prst="rect">
            <a:avLst/>
          </a:prstGeom>
        </p:spPr>
        <p:txBody>
          <a:bodyPr>
            <a:normAutofit/>
          </a:bodyPr>
          <a:lstStyle>
            <a:lvl1pPr>
              <a:defRPr sz="1600"/>
            </a:lvl1pPr>
          </a:lstStyle>
          <a:p>
            <a:endParaRPr lang="id-ID" dirty="0"/>
          </a:p>
        </p:txBody>
      </p:sp>
      <p:sp>
        <p:nvSpPr>
          <p:cNvPr id="49" name="Picture Placeholder 2"/>
          <p:cNvSpPr>
            <a:spLocks noGrp="1"/>
          </p:cNvSpPr>
          <p:nvPr>
            <p:ph type="pic" sz="quarter" idx="19"/>
          </p:nvPr>
        </p:nvSpPr>
        <p:spPr>
          <a:xfrm>
            <a:off x="3890510" y="4303322"/>
            <a:ext cx="1692000" cy="1692000"/>
          </a:xfrm>
          <a:prstGeom prst="rect">
            <a:avLst/>
          </a:prstGeom>
        </p:spPr>
        <p:txBody>
          <a:bodyPr>
            <a:normAutofit/>
          </a:bodyPr>
          <a:lstStyle>
            <a:lvl1pPr>
              <a:defRPr sz="1600"/>
            </a:lvl1pPr>
          </a:lstStyle>
          <a:p>
            <a:endParaRPr lang="id-ID" dirty="0"/>
          </a:p>
        </p:txBody>
      </p:sp>
      <p:sp>
        <p:nvSpPr>
          <p:cNvPr id="50" name="Picture Placeholder 2"/>
          <p:cNvSpPr>
            <a:spLocks noGrp="1"/>
          </p:cNvSpPr>
          <p:nvPr>
            <p:ph type="pic" sz="quarter" idx="20"/>
          </p:nvPr>
        </p:nvSpPr>
        <p:spPr>
          <a:xfrm>
            <a:off x="6631035" y="4303322"/>
            <a:ext cx="1692000" cy="1692000"/>
          </a:xfrm>
          <a:prstGeom prst="rect">
            <a:avLst/>
          </a:prstGeom>
        </p:spPr>
        <p:txBody>
          <a:bodyPr>
            <a:normAutofit/>
          </a:bodyPr>
          <a:lstStyle>
            <a:lvl1pPr>
              <a:defRPr sz="1600"/>
            </a:lvl1pPr>
          </a:lstStyle>
          <a:p>
            <a:endParaRPr lang="id-ID" dirty="0"/>
          </a:p>
        </p:txBody>
      </p:sp>
      <p:sp>
        <p:nvSpPr>
          <p:cNvPr id="51" name="Picture Placeholder 2"/>
          <p:cNvSpPr>
            <a:spLocks noGrp="1"/>
          </p:cNvSpPr>
          <p:nvPr>
            <p:ph type="pic" sz="quarter" idx="21"/>
          </p:nvPr>
        </p:nvSpPr>
        <p:spPr>
          <a:xfrm>
            <a:off x="9216377" y="4303322"/>
            <a:ext cx="1692000" cy="1692000"/>
          </a:xfrm>
          <a:prstGeom prst="rect">
            <a:avLst/>
          </a:prstGeom>
        </p:spPr>
        <p:txBody>
          <a:bodyPr>
            <a:normAutofit/>
          </a:bodyPr>
          <a:lstStyle>
            <a:lvl1pPr>
              <a:defRPr sz="1600"/>
            </a:lvl1pPr>
          </a:lstStyle>
          <a:p>
            <a:endParaRPr lang="id-ID" dirty="0"/>
          </a:p>
        </p:txBody>
      </p:sp>
      <p:grpSp>
        <p:nvGrpSpPr>
          <p:cNvPr id="57" name="Group 56"/>
          <p:cNvGrpSpPr/>
          <p:nvPr userDrawn="1"/>
        </p:nvGrpSpPr>
        <p:grpSpPr>
          <a:xfrm flipH="1">
            <a:off x="11637433" y="6409324"/>
            <a:ext cx="224082" cy="221156"/>
            <a:chOff x="4328868" y="5502988"/>
            <a:chExt cx="500307" cy="493774"/>
          </a:xfrm>
        </p:grpSpPr>
        <p:sp>
          <p:nvSpPr>
            <p:cNvPr id="58" name="Freeform 5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59" name="Freeform 5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60" name="Group 59"/>
          <p:cNvGrpSpPr/>
          <p:nvPr userDrawn="1"/>
        </p:nvGrpSpPr>
        <p:grpSpPr>
          <a:xfrm>
            <a:off x="338952" y="6409324"/>
            <a:ext cx="224082" cy="221156"/>
            <a:chOff x="4328868" y="5502988"/>
            <a:chExt cx="500307" cy="493774"/>
          </a:xfrm>
        </p:grpSpPr>
        <p:sp>
          <p:nvSpPr>
            <p:cNvPr id="61" name="Freeform 6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2" name="Freeform 6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9000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et The Team 4 Pictu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15" name="Picture Placeholder 2"/>
          <p:cNvSpPr>
            <a:spLocks noGrp="1"/>
          </p:cNvSpPr>
          <p:nvPr>
            <p:ph type="pic" sz="quarter" idx="14"/>
          </p:nvPr>
        </p:nvSpPr>
        <p:spPr>
          <a:xfrm>
            <a:off x="1036136" y="4231428"/>
            <a:ext cx="1800000" cy="1800000"/>
          </a:xfrm>
          <a:prstGeom prst="ellipse">
            <a:avLst/>
          </a:prstGeom>
        </p:spPr>
        <p:txBody>
          <a:bodyPr>
            <a:normAutofit/>
          </a:bodyPr>
          <a:lstStyle>
            <a:lvl1pPr>
              <a:defRPr sz="1600"/>
            </a:lvl1pPr>
          </a:lstStyle>
          <a:p>
            <a:endParaRPr lang="id-ID"/>
          </a:p>
        </p:txBody>
      </p:sp>
      <p:sp>
        <p:nvSpPr>
          <p:cNvPr id="16" name="Picture Placeholder 2"/>
          <p:cNvSpPr>
            <a:spLocks noGrp="1"/>
          </p:cNvSpPr>
          <p:nvPr>
            <p:ph type="pic" sz="quarter" idx="15"/>
          </p:nvPr>
        </p:nvSpPr>
        <p:spPr>
          <a:xfrm>
            <a:off x="6493605" y="1980598"/>
            <a:ext cx="1800000" cy="1800000"/>
          </a:xfrm>
          <a:prstGeom prst="ellipse">
            <a:avLst/>
          </a:prstGeom>
        </p:spPr>
        <p:txBody>
          <a:bodyPr>
            <a:normAutofit/>
          </a:bodyPr>
          <a:lstStyle>
            <a:lvl1pPr>
              <a:defRPr sz="1600"/>
            </a:lvl1pPr>
          </a:lstStyle>
          <a:p>
            <a:endParaRPr lang="id-ID"/>
          </a:p>
        </p:txBody>
      </p:sp>
      <p:sp>
        <p:nvSpPr>
          <p:cNvPr id="28" name="Picture Placeholder 2"/>
          <p:cNvSpPr>
            <a:spLocks noGrp="1"/>
          </p:cNvSpPr>
          <p:nvPr>
            <p:ph type="pic" sz="quarter" idx="16"/>
          </p:nvPr>
        </p:nvSpPr>
        <p:spPr>
          <a:xfrm>
            <a:off x="6493605" y="4276269"/>
            <a:ext cx="1800000" cy="1800000"/>
          </a:xfrm>
          <a:prstGeom prst="ellipse">
            <a:avLst/>
          </a:prstGeom>
        </p:spPr>
        <p:txBody>
          <a:bodyPr>
            <a:normAutofit/>
          </a:bodyPr>
          <a:lstStyle>
            <a:lvl1pPr>
              <a:defRPr sz="1600"/>
            </a:lvl1pPr>
          </a:lstStyle>
          <a:p>
            <a:endParaRPr lang="id-ID"/>
          </a:p>
        </p:txBody>
      </p:sp>
      <p:sp>
        <p:nvSpPr>
          <p:cNvPr id="29" name="Picture Placeholder 2"/>
          <p:cNvSpPr>
            <a:spLocks noGrp="1"/>
          </p:cNvSpPr>
          <p:nvPr>
            <p:ph type="pic" sz="quarter" idx="17"/>
          </p:nvPr>
        </p:nvSpPr>
        <p:spPr>
          <a:xfrm>
            <a:off x="1036136" y="1980598"/>
            <a:ext cx="1800000" cy="1800000"/>
          </a:xfrm>
          <a:prstGeom prst="ellipse">
            <a:avLst/>
          </a:prstGeom>
        </p:spPr>
        <p:txBody>
          <a:bodyPr>
            <a:normAutofit/>
          </a:bodyPr>
          <a:lstStyle>
            <a:lvl1pPr>
              <a:defRPr sz="1600"/>
            </a:lvl1pPr>
          </a:lstStyle>
          <a:p>
            <a:endParaRPr lang="id-ID"/>
          </a:p>
        </p:txBody>
      </p:sp>
      <p:sp>
        <p:nvSpPr>
          <p:cNvPr id="30"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4" name="Group 33"/>
          <p:cNvGrpSpPr/>
          <p:nvPr userDrawn="1"/>
        </p:nvGrpSpPr>
        <p:grpSpPr>
          <a:xfrm>
            <a:off x="338952" y="6409324"/>
            <a:ext cx="224082" cy="221156"/>
            <a:chOff x="4328868" y="5502988"/>
            <a:chExt cx="500307" cy="493774"/>
          </a:xfrm>
        </p:grpSpPr>
        <p:sp>
          <p:nvSpPr>
            <p:cNvPr id="35" name="Freeform 34">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6" name="Freeform 35">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7" name="Group 36"/>
          <p:cNvGrpSpPr/>
          <p:nvPr userDrawn="1"/>
        </p:nvGrpSpPr>
        <p:grpSpPr>
          <a:xfrm flipH="1">
            <a:off x="11637433" y="6409324"/>
            <a:ext cx="224082" cy="221156"/>
            <a:chOff x="4328868" y="5502988"/>
            <a:chExt cx="500307" cy="493774"/>
          </a:xfrm>
        </p:grpSpPr>
        <p:sp>
          <p:nvSpPr>
            <p:cNvPr id="38" name="Freeform 37">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9" name="Freeform 38">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8798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et The Team 4 Picture Square">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0" name="Picture Placeholder 9"/>
          <p:cNvSpPr>
            <a:spLocks noGrp="1"/>
          </p:cNvSpPr>
          <p:nvPr>
            <p:ph type="pic" sz="quarter" idx="12"/>
          </p:nvPr>
        </p:nvSpPr>
        <p:spPr>
          <a:xfrm>
            <a:off x="942975" y="1938338"/>
            <a:ext cx="1800225" cy="1800225"/>
          </a:xfrm>
          <a:prstGeom prst="rect">
            <a:avLst/>
          </a:prstGeom>
        </p:spPr>
        <p:txBody>
          <a:bodyPr/>
          <a:lstStyle>
            <a:lvl1pPr>
              <a:defRPr sz="1600"/>
            </a:lvl1pPr>
          </a:lstStyle>
          <a:p>
            <a:endParaRPr lang="id-ID"/>
          </a:p>
        </p:txBody>
      </p:sp>
      <p:sp>
        <p:nvSpPr>
          <p:cNvPr id="31" name="Picture Placeholder 9"/>
          <p:cNvSpPr>
            <a:spLocks noGrp="1"/>
          </p:cNvSpPr>
          <p:nvPr>
            <p:ph type="pic" sz="quarter" idx="14"/>
          </p:nvPr>
        </p:nvSpPr>
        <p:spPr>
          <a:xfrm>
            <a:off x="942975" y="4138613"/>
            <a:ext cx="1800225" cy="1800225"/>
          </a:xfrm>
          <a:prstGeom prst="rect">
            <a:avLst/>
          </a:prstGeom>
        </p:spPr>
        <p:txBody>
          <a:bodyPr/>
          <a:lstStyle>
            <a:lvl1pPr>
              <a:defRPr sz="1600"/>
            </a:lvl1pPr>
          </a:lstStyle>
          <a:p>
            <a:endParaRPr lang="id-ID"/>
          </a:p>
        </p:txBody>
      </p:sp>
      <p:sp>
        <p:nvSpPr>
          <p:cNvPr id="32" name="Picture Placeholder 9"/>
          <p:cNvSpPr>
            <a:spLocks noGrp="1"/>
          </p:cNvSpPr>
          <p:nvPr>
            <p:ph type="pic" sz="quarter" idx="15"/>
          </p:nvPr>
        </p:nvSpPr>
        <p:spPr>
          <a:xfrm>
            <a:off x="6429375" y="1938338"/>
            <a:ext cx="1800225" cy="1800225"/>
          </a:xfrm>
          <a:prstGeom prst="rect">
            <a:avLst/>
          </a:prstGeom>
        </p:spPr>
        <p:txBody>
          <a:bodyPr/>
          <a:lstStyle>
            <a:lvl1pPr>
              <a:defRPr sz="1600"/>
            </a:lvl1pPr>
          </a:lstStyle>
          <a:p>
            <a:endParaRPr lang="id-ID"/>
          </a:p>
        </p:txBody>
      </p:sp>
      <p:sp>
        <p:nvSpPr>
          <p:cNvPr id="33" name="Picture Placeholder 9"/>
          <p:cNvSpPr>
            <a:spLocks noGrp="1"/>
          </p:cNvSpPr>
          <p:nvPr>
            <p:ph type="pic" sz="quarter" idx="16"/>
          </p:nvPr>
        </p:nvSpPr>
        <p:spPr>
          <a:xfrm>
            <a:off x="6429375" y="4138613"/>
            <a:ext cx="1800225" cy="1800225"/>
          </a:xfrm>
          <a:prstGeom prst="rect">
            <a:avLst/>
          </a:prstGeom>
        </p:spPr>
        <p:txBody>
          <a:bodyPr/>
          <a:lstStyle>
            <a:lvl1pPr>
              <a:defRPr sz="1600"/>
            </a:lvl1pPr>
          </a:lstStyle>
          <a:p>
            <a:endParaRPr lang="id-ID"/>
          </a:p>
        </p:txBody>
      </p:sp>
      <p:grpSp>
        <p:nvGrpSpPr>
          <p:cNvPr id="16" name="Group 15"/>
          <p:cNvGrpSpPr/>
          <p:nvPr userDrawn="1"/>
        </p:nvGrpSpPr>
        <p:grpSpPr>
          <a:xfrm>
            <a:off x="338952" y="6409324"/>
            <a:ext cx="224082" cy="221156"/>
            <a:chOff x="4328868" y="5502988"/>
            <a:chExt cx="500307" cy="493774"/>
          </a:xfrm>
        </p:grpSpPr>
        <p:sp>
          <p:nvSpPr>
            <p:cNvPr id="17" name="Freeform 16">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8" name="Freeform 17">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9444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et The Team 4 Picture V2">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0" name="Picture Placeholder 2"/>
          <p:cNvSpPr>
            <a:spLocks noGrp="1"/>
          </p:cNvSpPr>
          <p:nvPr>
            <p:ph type="pic" sz="quarter" idx="14"/>
          </p:nvPr>
        </p:nvSpPr>
        <p:spPr>
          <a:xfrm>
            <a:off x="3911347" y="2012946"/>
            <a:ext cx="1620000" cy="1620000"/>
          </a:xfrm>
          <a:prstGeom prst="ellipse">
            <a:avLst/>
          </a:prstGeom>
        </p:spPr>
        <p:txBody>
          <a:bodyPr>
            <a:normAutofit/>
          </a:bodyPr>
          <a:lstStyle>
            <a:lvl1pPr>
              <a:defRPr sz="1600"/>
            </a:lvl1pPr>
          </a:lstStyle>
          <a:p>
            <a:endParaRPr lang="id-ID"/>
          </a:p>
        </p:txBody>
      </p:sp>
      <p:sp>
        <p:nvSpPr>
          <p:cNvPr id="31" name="Picture Placeholder 2"/>
          <p:cNvSpPr>
            <a:spLocks noGrp="1"/>
          </p:cNvSpPr>
          <p:nvPr>
            <p:ph type="pic" sz="quarter" idx="15"/>
          </p:nvPr>
        </p:nvSpPr>
        <p:spPr>
          <a:xfrm>
            <a:off x="6641030" y="2012946"/>
            <a:ext cx="1620000" cy="1620000"/>
          </a:xfrm>
          <a:prstGeom prst="ellipse">
            <a:avLst/>
          </a:prstGeom>
        </p:spPr>
        <p:txBody>
          <a:bodyPr>
            <a:normAutofit/>
          </a:bodyPr>
          <a:lstStyle>
            <a:lvl1pPr>
              <a:defRPr sz="1600"/>
            </a:lvl1pPr>
          </a:lstStyle>
          <a:p>
            <a:endParaRPr lang="id-ID"/>
          </a:p>
        </p:txBody>
      </p:sp>
      <p:sp>
        <p:nvSpPr>
          <p:cNvPr id="32" name="Picture Placeholder 2"/>
          <p:cNvSpPr>
            <a:spLocks noGrp="1"/>
          </p:cNvSpPr>
          <p:nvPr>
            <p:ph type="pic" sz="quarter" idx="16"/>
          </p:nvPr>
        </p:nvSpPr>
        <p:spPr>
          <a:xfrm>
            <a:off x="9349431" y="2012946"/>
            <a:ext cx="1620000" cy="1620000"/>
          </a:xfrm>
          <a:prstGeom prst="ellipse">
            <a:avLst/>
          </a:prstGeom>
        </p:spPr>
        <p:txBody>
          <a:bodyPr>
            <a:normAutofit/>
          </a:bodyPr>
          <a:lstStyle>
            <a:lvl1pPr>
              <a:defRPr sz="1600"/>
            </a:lvl1pPr>
          </a:lstStyle>
          <a:p>
            <a:endParaRPr lang="id-ID"/>
          </a:p>
        </p:txBody>
      </p:sp>
      <p:sp>
        <p:nvSpPr>
          <p:cNvPr id="33" name="Picture Placeholder 2"/>
          <p:cNvSpPr>
            <a:spLocks noGrp="1"/>
          </p:cNvSpPr>
          <p:nvPr>
            <p:ph type="pic" sz="quarter" idx="17"/>
          </p:nvPr>
        </p:nvSpPr>
        <p:spPr>
          <a:xfrm>
            <a:off x="1282176" y="2012946"/>
            <a:ext cx="1620000" cy="1620000"/>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21176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file Page">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626686" y="2012946"/>
            <a:ext cx="3105186" cy="3105186"/>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37974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file Page 2">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855286" y="2012946"/>
            <a:ext cx="1987554" cy="1987554"/>
          </a:xfrm>
          <a:prstGeom prst="ellipse">
            <a:avLst/>
          </a:prstGeom>
        </p:spPr>
        <p:txBody>
          <a:bodyPr>
            <a:normAutofit/>
          </a:bodyPr>
          <a:lstStyle>
            <a:lvl1pPr>
              <a:defRPr sz="1600"/>
            </a:lvl1pPr>
          </a:lstStyle>
          <a:p>
            <a:endParaRPr lang="id-ID"/>
          </a:p>
        </p:txBody>
      </p:sp>
    </p:spTree>
    <p:extLst>
      <p:ext uri="{BB962C8B-B14F-4D97-AF65-F5344CB8AC3E}">
        <p14:creationId xmlns:p14="http://schemas.microsoft.com/office/powerpoint/2010/main" val="135328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file Page 3">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16" name="Picture Placeholder 3"/>
          <p:cNvSpPr>
            <a:spLocks noGrp="1"/>
          </p:cNvSpPr>
          <p:nvPr>
            <p:ph type="pic" sz="quarter" idx="10"/>
          </p:nvPr>
        </p:nvSpPr>
        <p:spPr>
          <a:xfrm>
            <a:off x="864050" y="2113494"/>
            <a:ext cx="1825459" cy="1825460"/>
          </a:xfrm>
          <a:prstGeom prst="rect">
            <a:avLst/>
          </a:prstGeom>
        </p:spPr>
        <p:txBody>
          <a:bodyPr>
            <a:normAutofit/>
          </a:bodyPr>
          <a:lstStyle>
            <a:lvl1pPr>
              <a:defRPr sz="1600">
                <a:solidFill>
                  <a:schemeClr val="tx2"/>
                </a:solidFill>
              </a:defRPr>
            </a:lvl1pPr>
          </a:lstStyle>
          <a:p>
            <a:endParaRPr lang="id-ID" dirty="0"/>
          </a:p>
        </p:txBody>
      </p:sp>
    </p:spTree>
    <p:extLst>
      <p:ext uri="{BB962C8B-B14F-4D97-AF65-F5344CB8AC3E}">
        <p14:creationId xmlns:p14="http://schemas.microsoft.com/office/powerpoint/2010/main" val="201128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file Page 4">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3"/>
          <p:cNvSpPr>
            <a:spLocks noGrp="1"/>
          </p:cNvSpPr>
          <p:nvPr>
            <p:ph type="pic" sz="quarter" idx="10"/>
          </p:nvPr>
        </p:nvSpPr>
        <p:spPr>
          <a:xfrm>
            <a:off x="924674" y="2000480"/>
            <a:ext cx="2280863" cy="3475648"/>
          </a:xfrm>
          <a:prstGeom prst="rect">
            <a:avLst/>
          </a:prstGeom>
        </p:spPr>
        <p:txBody>
          <a:bodyPr>
            <a:normAutofit/>
          </a:bodyPr>
          <a:lstStyle>
            <a:lvl1pPr>
              <a:defRPr sz="1600">
                <a:solidFill>
                  <a:schemeClr val="tx2"/>
                </a:solidFill>
              </a:defRPr>
            </a:lvl1pPr>
          </a:lstStyle>
          <a:p>
            <a:endParaRPr lang="id-ID" dirty="0"/>
          </a:p>
        </p:txBody>
      </p:sp>
    </p:spTree>
    <p:extLst>
      <p:ext uri="{BB962C8B-B14F-4D97-AF65-F5344CB8AC3E}">
        <p14:creationId xmlns:p14="http://schemas.microsoft.com/office/powerpoint/2010/main" val="21732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file Page 5 Minmap">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5024058" y="2841620"/>
            <a:ext cx="2168529" cy="2168529"/>
          </a:xfrm>
          <a:prstGeom prst="ellipse">
            <a:avLst/>
          </a:prstGeom>
        </p:spPr>
        <p:txBody>
          <a:bodyPr>
            <a:normAutofit/>
          </a:bodyPr>
          <a:lstStyle>
            <a:lvl1pPr>
              <a:defRPr sz="1600"/>
            </a:lvl1pPr>
          </a:lstStyle>
          <a:p>
            <a:endParaRPr lang="id-ID"/>
          </a:p>
        </p:txBody>
      </p:sp>
      <p:sp>
        <p:nvSpPr>
          <p:cNvPr id="16"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1" name="Group 30"/>
          <p:cNvGrpSpPr/>
          <p:nvPr userDrawn="1"/>
        </p:nvGrpSpPr>
        <p:grpSpPr>
          <a:xfrm>
            <a:off x="338952" y="6409324"/>
            <a:ext cx="224082" cy="221156"/>
            <a:chOff x="4328868" y="5502988"/>
            <a:chExt cx="500307" cy="493774"/>
          </a:xfrm>
        </p:grpSpPr>
        <p:sp>
          <p:nvSpPr>
            <p:cNvPr id="32" name="Freeform 3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33">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5" name="Group 34"/>
          <p:cNvGrpSpPr/>
          <p:nvPr userDrawn="1"/>
        </p:nvGrpSpPr>
        <p:grpSpPr>
          <a:xfrm flipH="1">
            <a:off x="11637433" y="6409324"/>
            <a:ext cx="224082" cy="221156"/>
            <a:chOff x="4328868" y="5502988"/>
            <a:chExt cx="500307" cy="493774"/>
          </a:xfrm>
        </p:grpSpPr>
        <p:sp>
          <p:nvSpPr>
            <p:cNvPr id="36" name="Freeform 35">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016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ient List">
    <p:spTree>
      <p:nvGrpSpPr>
        <p:cNvPr id="1" name=""/>
        <p:cNvGrpSpPr/>
        <p:nvPr/>
      </p:nvGrpSpPr>
      <p:grpSpPr>
        <a:xfrm>
          <a:off x="0" y="0"/>
          <a:ext cx="0" cy="0"/>
          <a:chOff x="0" y="0"/>
          <a:chExt cx="0" cy="0"/>
        </a:xfrm>
      </p:grpSpPr>
      <p:sp>
        <p:nvSpPr>
          <p:cNvPr id="16"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1" name="Group 30"/>
          <p:cNvGrpSpPr/>
          <p:nvPr userDrawn="1"/>
        </p:nvGrpSpPr>
        <p:grpSpPr>
          <a:xfrm>
            <a:off x="338952" y="6409324"/>
            <a:ext cx="224082" cy="221156"/>
            <a:chOff x="4328868" y="5502988"/>
            <a:chExt cx="500307" cy="493774"/>
          </a:xfrm>
        </p:grpSpPr>
        <p:sp>
          <p:nvSpPr>
            <p:cNvPr id="32" name="Freeform 31">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33">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35" name="Group 34"/>
          <p:cNvGrpSpPr/>
          <p:nvPr userDrawn="1"/>
        </p:nvGrpSpPr>
        <p:grpSpPr>
          <a:xfrm flipH="1">
            <a:off x="11637433" y="6409324"/>
            <a:ext cx="224082" cy="221156"/>
            <a:chOff x="4328868" y="5502988"/>
            <a:chExt cx="500307" cy="493774"/>
          </a:xfrm>
        </p:grpSpPr>
        <p:sp>
          <p:nvSpPr>
            <p:cNvPr id="36" name="Freeform 35">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7" name="Freeform 36">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0" name="Picture Placeholder 21"/>
          <p:cNvSpPr>
            <a:spLocks noGrp="1"/>
          </p:cNvSpPr>
          <p:nvPr>
            <p:ph type="pic" sz="quarter" idx="13"/>
          </p:nvPr>
        </p:nvSpPr>
        <p:spPr>
          <a:xfrm>
            <a:off x="0" y="1216025"/>
            <a:ext cx="1220400" cy="1220400"/>
          </a:xfrm>
          <a:prstGeom prst="rect">
            <a:avLst/>
          </a:prstGeom>
        </p:spPr>
        <p:txBody>
          <a:bodyPr/>
          <a:lstStyle>
            <a:lvl1pPr>
              <a:defRPr sz="1400"/>
            </a:lvl1pPr>
          </a:lstStyle>
          <a:p>
            <a:endParaRPr lang="id-ID"/>
          </a:p>
        </p:txBody>
      </p:sp>
      <p:sp>
        <p:nvSpPr>
          <p:cNvPr id="21" name="Picture Placeholder 21"/>
          <p:cNvSpPr>
            <a:spLocks noGrp="1"/>
          </p:cNvSpPr>
          <p:nvPr>
            <p:ph type="pic" sz="quarter" idx="14"/>
          </p:nvPr>
        </p:nvSpPr>
        <p:spPr>
          <a:xfrm>
            <a:off x="1216025" y="1216025"/>
            <a:ext cx="1220400" cy="1220400"/>
          </a:xfrm>
          <a:prstGeom prst="rect">
            <a:avLst/>
          </a:prstGeom>
        </p:spPr>
        <p:txBody>
          <a:bodyPr/>
          <a:lstStyle>
            <a:lvl1pPr>
              <a:defRPr sz="1400"/>
            </a:lvl1pPr>
          </a:lstStyle>
          <a:p>
            <a:endParaRPr lang="id-ID"/>
          </a:p>
        </p:txBody>
      </p:sp>
      <p:sp>
        <p:nvSpPr>
          <p:cNvPr id="22" name="Picture Placeholder 21"/>
          <p:cNvSpPr>
            <a:spLocks noGrp="1"/>
          </p:cNvSpPr>
          <p:nvPr>
            <p:ph type="pic" sz="quarter" idx="15"/>
          </p:nvPr>
        </p:nvSpPr>
        <p:spPr>
          <a:xfrm>
            <a:off x="2439988" y="1216025"/>
            <a:ext cx="1220400" cy="1220400"/>
          </a:xfrm>
          <a:prstGeom prst="rect">
            <a:avLst/>
          </a:prstGeom>
        </p:spPr>
        <p:txBody>
          <a:bodyPr/>
          <a:lstStyle>
            <a:lvl1pPr>
              <a:defRPr sz="1400"/>
            </a:lvl1pPr>
          </a:lstStyle>
          <a:p>
            <a:endParaRPr lang="id-ID"/>
          </a:p>
        </p:txBody>
      </p:sp>
      <p:sp>
        <p:nvSpPr>
          <p:cNvPr id="38" name="Picture Placeholder 21"/>
          <p:cNvSpPr>
            <a:spLocks noGrp="1"/>
          </p:cNvSpPr>
          <p:nvPr>
            <p:ph type="pic" sz="quarter" idx="16"/>
          </p:nvPr>
        </p:nvSpPr>
        <p:spPr>
          <a:xfrm>
            <a:off x="3654425" y="1216025"/>
            <a:ext cx="1220400" cy="1220400"/>
          </a:xfrm>
          <a:prstGeom prst="rect">
            <a:avLst/>
          </a:prstGeom>
        </p:spPr>
        <p:txBody>
          <a:bodyPr/>
          <a:lstStyle>
            <a:lvl1pPr>
              <a:defRPr sz="1400"/>
            </a:lvl1pPr>
          </a:lstStyle>
          <a:p>
            <a:endParaRPr lang="id-ID"/>
          </a:p>
        </p:txBody>
      </p:sp>
      <p:sp>
        <p:nvSpPr>
          <p:cNvPr id="39" name="Picture Placeholder 21"/>
          <p:cNvSpPr>
            <a:spLocks noGrp="1"/>
          </p:cNvSpPr>
          <p:nvPr>
            <p:ph type="pic" sz="quarter" idx="17"/>
          </p:nvPr>
        </p:nvSpPr>
        <p:spPr>
          <a:xfrm>
            <a:off x="4879975" y="1216025"/>
            <a:ext cx="1220400" cy="1220400"/>
          </a:xfrm>
          <a:prstGeom prst="rect">
            <a:avLst/>
          </a:prstGeom>
        </p:spPr>
        <p:txBody>
          <a:bodyPr/>
          <a:lstStyle>
            <a:lvl1pPr>
              <a:defRPr sz="1400"/>
            </a:lvl1pPr>
          </a:lstStyle>
          <a:p>
            <a:endParaRPr lang="id-ID"/>
          </a:p>
        </p:txBody>
      </p:sp>
      <p:sp>
        <p:nvSpPr>
          <p:cNvPr id="40" name="Picture Placeholder 21"/>
          <p:cNvSpPr>
            <a:spLocks noGrp="1"/>
          </p:cNvSpPr>
          <p:nvPr>
            <p:ph type="pic" sz="quarter" idx="18"/>
          </p:nvPr>
        </p:nvSpPr>
        <p:spPr>
          <a:xfrm>
            <a:off x="6094413" y="1216025"/>
            <a:ext cx="1220400" cy="1220400"/>
          </a:xfrm>
          <a:prstGeom prst="rect">
            <a:avLst/>
          </a:prstGeom>
        </p:spPr>
        <p:txBody>
          <a:bodyPr/>
          <a:lstStyle>
            <a:lvl1pPr>
              <a:defRPr sz="1400"/>
            </a:lvl1pPr>
          </a:lstStyle>
          <a:p>
            <a:endParaRPr lang="id-ID"/>
          </a:p>
        </p:txBody>
      </p:sp>
      <p:sp>
        <p:nvSpPr>
          <p:cNvPr id="41" name="Picture Placeholder 21"/>
          <p:cNvSpPr>
            <a:spLocks noGrp="1"/>
          </p:cNvSpPr>
          <p:nvPr>
            <p:ph type="pic" sz="quarter" idx="19"/>
          </p:nvPr>
        </p:nvSpPr>
        <p:spPr>
          <a:xfrm>
            <a:off x="7318375" y="1216025"/>
            <a:ext cx="1220400" cy="1220400"/>
          </a:xfrm>
          <a:prstGeom prst="rect">
            <a:avLst/>
          </a:prstGeom>
        </p:spPr>
        <p:txBody>
          <a:bodyPr/>
          <a:lstStyle>
            <a:lvl1pPr>
              <a:defRPr sz="1400"/>
            </a:lvl1pPr>
          </a:lstStyle>
          <a:p>
            <a:endParaRPr lang="id-ID"/>
          </a:p>
        </p:txBody>
      </p:sp>
      <p:sp>
        <p:nvSpPr>
          <p:cNvPr id="42" name="Picture Placeholder 21"/>
          <p:cNvSpPr>
            <a:spLocks noGrp="1"/>
          </p:cNvSpPr>
          <p:nvPr>
            <p:ph type="pic" sz="quarter" idx="20"/>
          </p:nvPr>
        </p:nvSpPr>
        <p:spPr>
          <a:xfrm>
            <a:off x="8532813" y="1216025"/>
            <a:ext cx="1220400" cy="1220400"/>
          </a:xfrm>
          <a:prstGeom prst="rect">
            <a:avLst/>
          </a:prstGeom>
        </p:spPr>
        <p:txBody>
          <a:bodyPr/>
          <a:lstStyle>
            <a:lvl1pPr>
              <a:defRPr sz="1400"/>
            </a:lvl1pPr>
          </a:lstStyle>
          <a:p>
            <a:endParaRPr lang="id-ID"/>
          </a:p>
        </p:txBody>
      </p:sp>
      <p:sp>
        <p:nvSpPr>
          <p:cNvPr id="43" name="Picture Placeholder 21"/>
          <p:cNvSpPr>
            <a:spLocks noGrp="1"/>
          </p:cNvSpPr>
          <p:nvPr>
            <p:ph type="pic" sz="quarter" idx="21"/>
          </p:nvPr>
        </p:nvSpPr>
        <p:spPr>
          <a:xfrm>
            <a:off x="9756775" y="1216025"/>
            <a:ext cx="1220400" cy="1220400"/>
          </a:xfrm>
          <a:prstGeom prst="rect">
            <a:avLst/>
          </a:prstGeom>
        </p:spPr>
        <p:txBody>
          <a:bodyPr/>
          <a:lstStyle>
            <a:lvl1pPr>
              <a:defRPr sz="1400"/>
            </a:lvl1pPr>
          </a:lstStyle>
          <a:p>
            <a:endParaRPr lang="id-ID"/>
          </a:p>
        </p:txBody>
      </p:sp>
      <p:sp>
        <p:nvSpPr>
          <p:cNvPr id="44" name="Picture Placeholder 21"/>
          <p:cNvSpPr>
            <a:spLocks noGrp="1"/>
          </p:cNvSpPr>
          <p:nvPr>
            <p:ph type="pic" sz="quarter" idx="22"/>
          </p:nvPr>
        </p:nvSpPr>
        <p:spPr>
          <a:xfrm>
            <a:off x="10971213" y="1216025"/>
            <a:ext cx="1220400" cy="1220400"/>
          </a:xfrm>
          <a:prstGeom prst="rect">
            <a:avLst/>
          </a:prstGeom>
        </p:spPr>
        <p:txBody>
          <a:bodyPr/>
          <a:lstStyle>
            <a:lvl1pPr>
              <a:defRPr sz="1400"/>
            </a:lvl1pPr>
          </a:lstStyle>
          <a:p>
            <a:endParaRPr lang="id-ID"/>
          </a:p>
        </p:txBody>
      </p:sp>
      <p:sp>
        <p:nvSpPr>
          <p:cNvPr id="45" name="Picture Placeholder 21"/>
          <p:cNvSpPr>
            <a:spLocks noGrp="1"/>
          </p:cNvSpPr>
          <p:nvPr>
            <p:ph type="pic" sz="quarter" idx="23"/>
          </p:nvPr>
        </p:nvSpPr>
        <p:spPr>
          <a:xfrm>
            <a:off x="0" y="0"/>
            <a:ext cx="1220400" cy="1220400"/>
          </a:xfrm>
          <a:prstGeom prst="rect">
            <a:avLst/>
          </a:prstGeom>
        </p:spPr>
        <p:txBody>
          <a:bodyPr/>
          <a:lstStyle>
            <a:lvl1pPr>
              <a:defRPr sz="1400"/>
            </a:lvl1pPr>
          </a:lstStyle>
          <a:p>
            <a:endParaRPr lang="id-ID"/>
          </a:p>
        </p:txBody>
      </p:sp>
      <p:sp>
        <p:nvSpPr>
          <p:cNvPr id="46" name="Picture Placeholder 21"/>
          <p:cNvSpPr>
            <a:spLocks noGrp="1"/>
          </p:cNvSpPr>
          <p:nvPr>
            <p:ph type="pic" sz="quarter" idx="24"/>
          </p:nvPr>
        </p:nvSpPr>
        <p:spPr>
          <a:xfrm>
            <a:off x="1216025" y="0"/>
            <a:ext cx="1220400" cy="1220400"/>
          </a:xfrm>
          <a:prstGeom prst="rect">
            <a:avLst/>
          </a:prstGeom>
        </p:spPr>
        <p:txBody>
          <a:bodyPr/>
          <a:lstStyle>
            <a:lvl1pPr>
              <a:defRPr sz="1400"/>
            </a:lvl1pPr>
          </a:lstStyle>
          <a:p>
            <a:endParaRPr lang="id-ID"/>
          </a:p>
        </p:txBody>
      </p:sp>
      <p:sp>
        <p:nvSpPr>
          <p:cNvPr id="47" name="Picture Placeholder 21"/>
          <p:cNvSpPr>
            <a:spLocks noGrp="1"/>
          </p:cNvSpPr>
          <p:nvPr>
            <p:ph type="pic" sz="quarter" idx="25"/>
          </p:nvPr>
        </p:nvSpPr>
        <p:spPr>
          <a:xfrm>
            <a:off x="2439988" y="0"/>
            <a:ext cx="1220400" cy="1220400"/>
          </a:xfrm>
          <a:prstGeom prst="rect">
            <a:avLst/>
          </a:prstGeom>
        </p:spPr>
        <p:txBody>
          <a:bodyPr/>
          <a:lstStyle>
            <a:lvl1pPr>
              <a:defRPr sz="1400"/>
            </a:lvl1pPr>
          </a:lstStyle>
          <a:p>
            <a:endParaRPr lang="id-ID"/>
          </a:p>
        </p:txBody>
      </p:sp>
      <p:sp>
        <p:nvSpPr>
          <p:cNvPr id="48" name="Picture Placeholder 21"/>
          <p:cNvSpPr>
            <a:spLocks noGrp="1"/>
          </p:cNvSpPr>
          <p:nvPr>
            <p:ph type="pic" sz="quarter" idx="26"/>
          </p:nvPr>
        </p:nvSpPr>
        <p:spPr>
          <a:xfrm>
            <a:off x="3654425" y="0"/>
            <a:ext cx="1220400" cy="1220400"/>
          </a:xfrm>
          <a:prstGeom prst="rect">
            <a:avLst/>
          </a:prstGeom>
        </p:spPr>
        <p:txBody>
          <a:bodyPr/>
          <a:lstStyle>
            <a:lvl1pPr>
              <a:defRPr sz="1400"/>
            </a:lvl1pPr>
          </a:lstStyle>
          <a:p>
            <a:endParaRPr lang="id-ID"/>
          </a:p>
        </p:txBody>
      </p:sp>
      <p:sp>
        <p:nvSpPr>
          <p:cNvPr id="49" name="Picture Placeholder 21"/>
          <p:cNvSpPr>
            <a:spLocks noGrp="1"/>
          </p:cNvSpPr>
          <p:nvPr>
            <p:ph type="pic" sz="quarter" idx="27"/>
          </p:nvPr>
        </p:nvSpPr>
        <p:spPr>
          <a:xfrm>
            <a:off x="4879975" y="0"/>
            <a:ext cx="1220400" cy="1220400"/>
          </a:xfrm>
          <a:prstGeom prst="rect">
            <a:avLst/>
          </a:prstGeom>
        </p:spPr>
        <p:txBody>
          <a:bodyPr/>
          <a:lstStyle>
            <a:lvl1pPr>
              <a:defRPr sz="1400"/>
            </a:lvl1pPr>
          </a:lstStyle>
          <a:p>
            <a:endParaRPr lang="id-ID"/>
          </a:p>
        </p:txBody>
      </p:sp>
      <p:sp>
        <p:nvSpPr>
          <p:cNvPr id="50" name="Picture Placeholder 21"/>
          <p:cNvSpPr>
            <a:spLocks noGrp="1"/>
          </p:cNvSpPr>
          <p:nvPr>
            <p:ph type="pic" sz="quarter" idx="28"/>
          </p:nvPr>
        </p:nvSpPr>
        <p:spPr>
          <a:xfrm>
            <a:off x="6094413" y="0"/>
            <a:ext cx="1220400" cy="1220400"/>
          </a:xfrm>
          <a:prstGeom prst="rect">
            <a:avLst/>
          </a:prstGeom>
        </p:spPr>
        <p:txBody>
          <a:bodyPr/>
          <a:lstStyle>
            <a:lvl1pPr>
              <a:defRPr sz="1400"/>
            </a:lvl1pPr>
          </a:lstStyle>
          <a:p>
            <a:endParaRPr lang="id-ID"/>
          </a:p>
        </p:txBody>
      </p:sp>
      <p:sp>
        <p:nvSpPr>
          <p:cNvPr id="51" name="Picture Placeholder 21"/>
          <p:cNvSpPr>
            <a:spLocks noGrp="1"/>
          </p:cNvSpPr>
          <p:nvPr>
            <p:ph type="pic" sz="quarter" idx="29"/>
          </p:nvPr>
        </p:nvSpPr>
        <p:spPr>
          <a:xfrm>
            <a:off x="7318375" y="0"/>
            <a:ext cx="1220400" cy="1220400"/>
          </a:xfrm>
          <a:prstGeom prst="rect">
            <a:avLst/>
          </a:prstGeom>
        </p:spPr>
        <p:txBody>
          <a:bodyPr/>
          <a:lstStyle>
            <a:lvl1pPr>
              <a:defRPr sz="1400"/>
            </a:lvl1pPr>
          </a:lstStyle>
          <a:p>
            <a:endParaRPr lang="id-ID"/>
          </a:p>
        </p:txBody>
      </p:sp>
      <p:sp>
        <p:nvSpPr>
          <p:cNvPr id="52" name="Picture Placeholder 21"/>
          <p:cNvSpPr>
            <a:spLocks noGrp="1"/>
          </p:cNvSpPr>
          <p:nvPr>
            <p:ph type="pic" sz="quarter" idx="30"/>
          </p:nvPr>
        </p:nvSpPr>
        <p:spPr>
          <a:xfrm>
            <a:off x="8532813" y="0"/>
            <a:ext cx="1220400" cy="1220400"/>
          </a:xfrm>
          <a:prstGeom prst="rect">
            <a:avLst/>
          </a:prstGeom>
        </p:spPr>
        <p:txBody>
          <a:bodyPr/>
          <a:lstStyle>
            <a:lvl1pPr>
              <a:defRPr sz="1400"/>
            </a:lvl1pPr>
          </a:lstStyle>
          <a:p>
            <a:endParaRPr lang="id-ID"/>
          </a:p>
        </p:txBody>
      </p:sp>
      <p:sp>
        <p:nvSpPr>
          <p:cNvPr id="53" name="Picture Placeholder 21"/>
          <p:cNvSpPr>
            <a:spLocks noGrp="1"/>
          </p:cNvSpPr>
          <p:nvPr>
            <p:ph type="pic" sz="quarter" idx="31"/>
          </p:nvPr>
        </p:nvSpPr>
        <p:spPr>
          <a:xfrm>
            <a:off x="9756775" y="0"/>
            <a:ext cx="1220400" cy="1220400"/>
          </a:xfrm>
          <a:prstGeom prst="rect">
            <a:avLst/>
          </a:prstGeom>
        </p:spPr>
        <p:txBody>
          <a:bodyPr/>
          <a:lstStyle>
            <a:lvl1pPr>
              <a:defRPr sz="1400"/>
            </a:lvl1pPr>
          </a:lstStyle>
          <a:p>
            <a:endParaRPr lang="id-ID"/>
          </a:p>
        </p:txBody>
      </p:sp>
      <p:sp>
        <p:nvSpPr>
          <p:cNvPr id="54" name="Picture Placeholder 21"/>
          <p:cNvSpPr>
            <a:spLocks noGrp="1"/>
          </p:cNvSpPr>
          <p:nvPr>
            <p:ph type="pic" sz="quarter" idx="32"/>
          </p:nvPr>
        </p:nvSpPr>
        <p:spPr>
          <a:xfrm>
            <a:off x="10971213" y="0"/>
            <a:ext cx="1220400" cy="1220400"/>
          </a:xfrm>
          <a:prstGeom prst="rect">
            <a:avLst/>
          </a:prstGeom>
        </p:spPr>
        <p:txBody>
          <a:bodyPr/>
          <a:lstStyle>
            <a:lvl1pPr>
              <a:defRPr sz="1400"/>
            </a:lvl1pPr>
          </a:lstStyle>
          <a:p>
            <a:endParaRPr lang="id-ID"/>
          </a:p>
        </p:txBody>
      </p:sp>
      <p:sp>
        <p:nvSpPr>
          <p:cNvPr id="55" name="Picture Placeholder 21"/>
          <p:cNvSpPr>
            <a:spLocks noGrp="1"/>
          </p:cNvSpPr>
          <p:nvPr>
            <p:ph type="pic" sz="quarter" idx="33"/>
          </p:nvPr>
        </p:nvSpPr>
        <p:spPr>
          <a:xfrm>
            <a:off x="387" y="2438400"/>
            <a:ext cx="1220400" cy="1220400"/>
          </a:xfrm>
          <a:prstGeom prst="rect">
            <a:avLst/>
          </a:prstGeom>
        </p:spPr>
        <p:txBody>
          <a:bodyPr/>
          <a:lstStyle>
            <a:lvl1pPr>
              <a:defRPr sz="1400"/>
            </a:lvl1pPr>
          </a:lstStyle>
          <a:p>
            <a:endParaRPr lang="id-ID"/>
          </a:p>
        </p:txBody>
      </p:sp>
      <p:sp>
        <p:nvSpPr>
          <p:cNvPr id="56" name="Picture Placeholder 21"/>
          <p:cNvSpPr>
            <a:spLocks noGrp="1"/>
          </p:cNvSpPr>
          <p:nvPr>
            <p:ph type="pic" sz="quarter" idx="34"/>
          </p:nvPr>
        </p:nvSpPr>
        <p:spPr>
          <a:xfrm>
            <a:off x="1216412" y="2438400"/>
            <a:ext cx="1220400" cy="1220400"/>
          </a:xfrm>
          <a:prstGeom prst="rect">
            <a:avLst/>
          </a:prstGeom>
        </p:spPr>
        <p:txBody>
          <a:bodyPr/>
          <a:lstStyle>
            <a:lvl1pPr>
              <a:defRPr sz="1400"/>
            </a:lvl1pPr>
          </a:lstStyle>
          <a:p>
            <a:endParaRPr lang="id-ID"/>
          </a:p>
        </p:txBody>
      </p:sp>
      <p:sp>
        <p:nvSpPr>
          <p:cNvPr id="57" name="Picture Placeholder 21"/>
          <p:cNvSpPr>
            <a:spLocks noGrp="1"/>
          </p:cNvSpPr>
          <p:nvPr>
            <p:ph type="pic" sz="quarter" idx="35"/>
          </p:nvPr>
        </p:nvSpPr>
        <p:spPr>
          <a:xfrm>
            <a:off x="2440375" y="2438400"/>
            <a:ext cx="1220400" cy="1220400"/>
          </a:xfrm>
          <a:prstGeom prst="rect">
            <a:avLst/>
          </a:prstGeom>
        </p:spPr>
        <p:txBody>
          <a:bodyPr/>
          <a:lstStyle>
            <a:lvl1pPr>
              <a:defRPr sz="1400"/>
            </a:lvl1pPr>
          </a:lstStyle>
          <a:p>
            <a:endParaRPr lang="id-ID"/>
          </a:p>
        </p:txBody>
      </p:sp>
      <p:sp>
        <p:nvSpPr>
          <p:cNvPr id="58" name="Picture Placeholder 21"/>
          <p:cNvSpPr>
            <a:spLocks noGrp="1"/>
          </p:cNvSpPr>
          <p:nvPr>
            <p:ph type="pic" sz="quarter" idx="36"/>
          </p:nvPr>
        </p:nvSpPr>
        <p:spPr>
          <a:xfrm>
            <a:off x="3654812" y="2438400"/>
            <a:ext cx="1220400" cy="1220400"/>
          </a:xfrm>
          <a:prstGeom prst="rect">
            <a:avLst/>
          </a:prstGeom>
        </p:spPr>
        <p:txBody>
          <a:bodyPr/>
          <a:lstStyle>
            <a:lvl1pPr>
              <a:defRPr sz="1400"/>
            </a:lvl1pPr>
          </a:lstStyle>
          <a:p>
            <a:endParaRPr lang="id-ID"/>
          </a:p>
        </p:txBody>
      </p:sp>
      <p:sp>
        <p:nvSpPr>
          <p:cNvPr id="59" name="Picture Placeholder 21"/>
          <p:cNvSpPr>
            <a:spLocks noGrp="1"/>
          </p:cNvSpPr>
          <p:nvPr>
            <p:ph type="pic" sz="quarter" idx="37"/>
          </p:nvPr>
        </p:nvSpPr>
        <p:spPr>
          <a:xfrm>
            <a:off x="4880362" y="2438400"/>
            <a:ext cx="1220400" cy="1220400"/>
          </a:xfrm>
          <a:prstGeom prst="rect">
            <a:avLst/>
          </a:prstGeom>
        </p:spPr>
        <p:txBody>
          <a:bodyPr/>
          <a:lstStyle>
            <a:lvl1pPr>
              <a:defRPr sz="1400"/>
            </a:lvl1pPr>
          </a:lstStyle>
          <a:p>
            <a:endParaRPr lang="id-ID"/>
          </a:p>
        </p:txBody>
      </p:sp>
      <p:sp>
        <p:nvSpPr>
          <p:cNvPr id="60" name="Picture Placeholder 21"/>
          <p:cNvSpPr>
            <a:spLocks noGrp="1"/>
          </p:cNvSpPr>
          <p:nvPr>
            <p:ph type="pic" sz="quarter" idx="38"/>
          </p:nvPr>
        </p:nvSpPr>
        <p:spPr>
          <a:xfrm>
            <a:off x="6094800" y="2438400"/>
            <a:ext cx="1220400" cy="1220400"/>
          </a:xfrm>
          <a:prstGeom prst="rect">
            <a:avLst/>
          </a:prstGeom>
        </p:spPr>
        <p:txBody>
          <a:bodyPr/>
          <a:lstStyle>
            <a:lvl1pPr>
              <a:defRPr sz="1400"/>
            </a:lvl1pPr>
          </a:lstStyle>
          <a:p>
            <a:endParaRPr lang="id-ID"/>
          </a:p>
        </p:txBody>
      </p:sp>
      <p:sp>
        <p:nvSpPr>
          <p:cNvPr id="61" name="Picture Placeholder 21"/>
          <p:cNvSpPr>
            <a:spLocks noGrp="1"/>
          </p:cNvSpPr>
          <p:nvPr>
            <p:ph type="pic" sz="quarter" idx="39"/>
          </p:nvPr>
        </p:nvSpPr>
        <p:spPr>
          <a:xfrm>
            <a:off x="7318762" y="2438400"/>
            <a:ext cx="1220400" cy="1220400"/>
          </a:xfrm>
          <a:prstGeom prst="rect">
            <a:avLst/>
          </a:prstGeom>
        </p:spPr>
        <p:txBody>
          <a:bodyPr/>
          <a:lstStyle>
            <a:lvl1pPr>
              <a:defRPr sz="1400"/>
            </a:lvl1pPr>
          </a:lstStyle>
          <a:p>
            <a:endParaRPr lang="id-ID"/>
          </a:p>
        </p:txBody>
      </p:sp>
      <p:sp>
        <p:nvSpPr>
          <p:cNvPr id="62" name="Picture Placeholder 21"/>
          <p:cNvSpPr>
            <a:spLocks noGrp="1"/>
          </p:cNvSpPr>
          <p:nvPr>
            <p:ph type="pic" sz="quarter" idx="40"/>
          </p:nvPr>
        </p:nvSpPr>
        <p:spPr>
          <a:xfrm>
            <a:off x="8533200" y="2438400"/>
            <a:ext cx="1220400" cy="1220400"/>
          </a:xfrm>
          <a:prstGeom prst="rect">
            <a:avLst/>
          </a:prstGeom>
        </p:spPr>
        <p:txBody>
          <a:bodyPr/>
          <a:lstStyle>
            <a:lvl1pPr>
              <a:defRPr sz="1400"/>
            </a:lvl1pPr>
          </a:lstStyle>
          <a:p>
            <a:endParaRPr lang="id-ID"/>
          </a:p>
        </p:txBody>
      </p:sp>
      <p:sp>
        <p:nvSpPr>
          <p:cNvPr id="63" name="Picture Placeholder 21"/>
          <p:cNvSpPr>
            <a:spLocks noGrp="1"/>
          </p:cNvSpPr>
          <p:nvPr>
            <p:ph type="pic" sz="quarter" idx="41"/>
          </p:nvPr>
        </p:nvSpPr>
        <p:spPr>
          <a:xfrm>
            <a:off x="9757162" y="2438400"/>
            <a:ext cx="1220400" cy="1220400"/>
          </a:xfrm>
          <a:prstGeom prst="rect">
            <a:avLst/>
          </a:prstGeom>
        </p:spPr>
        <p:txBody>
          <a:bodyPr/>
          <a:lstStyle>
            <a:lvl1pPr>
              <a:defRPr sz="1400"/>
            </a:lvl1pPr>
          </a:lstStyle>
          <a:p>
            <a:endParaRPr lang="id-ID"/>
          </a:p>
        </p:txBody>
      </p:sp>
      <p:sp>
        <p:nvSpPr>
          <p:cNvPr id="64" name="Picture Placeholder 21"/>
          <p:cNvSpPr>
            <a:spLocks noGrp="1"/>
          </p:cNvSpPr>
          <p:nvPr>
            <p:ph type="pic" sz="quarter" idx="42"/>
          </p:nvPr>
        </p:nvSpPr>
        <p:spPr>
          <a:xfrm>
            <a:off x="10971600" y="2438400"/>
            <a:ext cx="1220400" cy="1220400"/>
          </a:xfrm>
          <a:prstGeom prst="rect">
            <a:avLst/>
          </a:prstGeom>
        </p:spPr>
        <p:txBody>
          <a:bodyPr/>
          <a:lstStyle>
            <a:lvl1pPr>
              <a:defRPr sz="1400"/>
            </a:lvl1pPr>
          </a:lstStyle>
          <a:p>
            <a:endParaRPr lang="id-ID"/>
          </a:p>
        </p:txBody>
      </p:sp>
    </p:spTree>
    <p:extLst>
      <p:ext uri="{BB962C8B-B14F-4D97-AF65-F5344CB8AC3E}">
        <p14:creationId xmlns:p14="http://schemas.microsoft.com/office/powerpoint/2010/main" val="13193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nodePh="1">
                                  <p:stCondLst>
                                    <p:cond delay="250"/>
                                  </p:stCondLst>
                                  <p:endCondLst>
                                    <p:cond evt="begin" delay="0">
                                      <p:tn val="20"/>
                                    </p:cond>
                                  </p:end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nodePh="1">
                                  <p:stCondLst>
                                    <p:cond delay="250"/>
                                  </p:stCondLst>
                                  <p:endCondLst>
                                    <p:cond evt="begin" delay="0">
                                      <p:tn val="25"/>
                                    </p:cond>
                                  </p:end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nodePh="1">
                                  <p:stCondLst>
                                    <p:cond delay="250"/>
                                  </p:stCondLst>
                                  <p:endCondLst>
                                    <p:cond evt="begin" delay="0">
                                      <p:tn val="30"/>
                                    </p:cond>
                                  </p:end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nodePh="1">
                                  <p:stCondLst>
                                    <p:cond delay="250"/>
                                  </p:stCondLst>
                                  <p:endCondLst>
                                    <p:cond evt="begin" delay="0">
                                      <p:tn val="35"/>
                                    </p:cond>
                                  </p:end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nodePh="1">
                                  <p:stCondLst>
                                    <p:cond delay="50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nodePh="1">
                                  <p:stCondLst>
                                    <p:cond delay="500"/>
                                  </p:stCondLst>
                                  <p:endCondLst>
                                    <p:cond evt="begin" delay="0">
                                      <p:tn val="45"/>
                                    </p:cond>
                                  </p:end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nodePh="1">
                                  <p:stCondLst>
                                    <p:cond delay="500"/>
                                  </p:stCondLst>
                                  <p:endCondLst>
                                    <p:cond evt="begin" delay="0">
                                      <p:tn val="50"/>
                                    </p:cond>
                                  </p:end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nodePh="1">
                                  <p:stCondLst>
                                    <p:cond delay="750"/>
                                  </p:stCondLst>
                                  <p:endCondLst>
                                    <p:cond evt="begin" delay="0">
                                      <p:tn val="55"/>
                                    </p:cond>
                                  </p:end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nodePh="1">
                                  <p:stCondLst>
                                    <p:cond delay="750"/>
                                  </p:stCondLst>
                                  <p:endCondLst>
                                    <p:cond evt="begin" delay="0">
                                      <p:tn val="60"/>
                                    </p:cond>
                                  </p:end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nodePh="1">
                                  <p:stCondLst>
                                    <p:cond delay="750"/>
                                  </p:stCondLst>
                                  <p:endCondLst>
                                    <p:cond evt="begin" delay="0">
                                      <p:tn val="65"/>
                                    </p:cond>
                                  </p:end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nodePh="1">
                                  <p:stCondLst>
                                    <p:cond delay="750"/>
                                  </p:stCondLst>
                                  <p:endCondLst>
                                    <p:cond evt="begin" delay="0">
                                      <p:tn val="70"/>
                                    </p:cond>
                                  </p:end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nodePh="1">
                                  <p:stCondLst>
                                    <p:cond delay="750"/>
                                  </p:stCondLst>
                                  <p:endCondLst>
                                    <p:cond evt="begin" delay="0">
                                      <p:tn val="75"/>
                                    </p:cond>
                                  </p:end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nodePh="1">
                                  <p:stCondLst>
                                    <p:cond delay="500"/>
                                  </p:stCondLst>
                                  <p:endCondLst>
                                    <p:cond evt="begin" delay="0">
                                      <p:tn val="80"/>
                                    </p:cond>
                                  </p:end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nodePh="1">
                                  <p:stCondLst>
                                    <p:cond delay="500"/>
                                  </p:stCondLst>
                                  <p:endCondLst>
                                    <p:cond evt="begin" delay="0">
                                      <p:tn val="85"/>
                                    </p:cond>
                                  </p:end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nodePh="1">
                                  <p:stCondLst>
                                    <p:cond delay="250"/>
                                  </p:stCondLst>
                                  <p:endCondLst>
                                    <p:cond evt="begin" delay="0">
                                      <p:tn val="90"/>
                                    </p:cond>
                                  </p:end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nodePh="1">
                                  <p:stCondLst>
                                    <p:cond delay="25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nodePh="1">
                                  <p:stCondLst>
                                    <p:cond delay="250"/>
                                  </p:stCondLst>
                                  <p:endCondLst>
                                    <p:cond evt="begin" delay="0">
                                      <p:tn val="100"/>
                                    </p:cond>
                                  </p:end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nodePh="1">
                                  <p:stCondLst>
                                    <p:cond delay="250"/>
                                  </p:stCondLst>
                                  <p:endCondLst>
                                    <p:cond evt="begin" delay="0">
                                      <p:tn val="105"/>
                                    </p:cond>
                                  </p:end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nodePh="1">
                                  <p:stCondLst>
                                    <p:cond delay="0"/>
                                  </p:stCondLst>
                                  <p:endCondLst>
                                    <p:cond evt="begin" delay="0">
                                      <p:tn val="110"/>
                                    </p:cond>
                                  </p:end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nodePh="1">
                                  <p:stCondLst>
                                    <p:cond delay="500"/>
                                  </p:stCondLst>
                                  <p:endCondLst>
                                    <p:cond evt="begin" delay="0">
                                      <p:tn val="115"/>
                                    </p:cond>
                                  </p:end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nodePh="1">
                                  <p:stCondLst>
                                    <p:cond delay="500"/>
                                  </p:stCondLst>
                                  <p:endCondLst>
                                    <p:cond evt="begin" delay="0">
                                      <p:tn val="120"/>
                                    </p:cond>
                                  </p:end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nodePh="1">
                                  <p:stCondLst>
                                    <p:cond delay="500"/>
                                  </p:stCondLst>
                                  <p:endCondLst>
                                    <p:cond evt="begin" delay="0">
                                      <p:tn val="125"/>
                                    </p:cond>
                                  </p:end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nodePh="1">
                                  <p:stCondLst>
                                    <p:cond delay="500"/>
                                  </p:stCondLst>
                                  <p:endCondLst>
                                    <p:cond evt="begin" delay="0">
                                      <p:tn val="130"/>
                                    </p:cond>
                                  </p:end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nodePh="1">
                                  <p:stCondLst>
                                    <p:cond delay="0"/>
                                  </p:stCondLst>
                                  <p:endCondLst>
                                    <p:cond evt="begin" delay="0">
                                      <p:tn val="135"/>
                                    </p:cond>
                                  </p:end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nodePh="1">
                                  <p:stCondLst>
                                    <p:cond delay="0"/>
                                  </p:stCondLst>
                                  <p:endCondLst>
                                    <p:cond evt="begin" delay="0">
                                      <p:tn val="140"/>
                                    </p:cond>
                                  </p:end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par>
                                <p:cTn id="145" presetID="53" presetClass="entr" presetSubtype="16" fill="hold" grpId="0" nodeType="withEffect" nodePh="1">
                                  <p:stCondLst>
                                    <p:cond delay="0"/>
                                  </p:stCondLst>
                                  <p:endCondLst>
                                    <p:cond evt="begin" delay="0">
                                      <p:tn val="145"/>
                                    </p:cond>
                                  </p:endCondLst>
                                  <p:childTnLst>
                                    <p:set>
                                      <p:cBhvr>
                                        <p:cTn id="146" dur="1" fill="hold">
                                          <p:stCondLst>
                                            <p:cond delay="0"/>
                                          </p:stCondLst>
                                        </p:cTn>
                                        <p:tgtEl>
                                          <p:spTgt spid="63"/>
                                        </p:tgtEl>
                                        <p:attrNameLst>
                                          <p:attrName>style.visibility</p:attrName>
                                        </p:attrNameLst>
                                      </p:cBhvr>
                                      <p:to>
                                        <p:strVal val="visible"/>
                                      </p:to>
                                    </p:set>
                                    <p:anim calcmode="lin" valueType="num">
                                      <p:cBhvr>
                                        <p:cTn id="147" dur="500" fill="hold"/>
                                        <p:tgtEl>
                                          <p:spTgt spid="63"/>
                                        </p:tgtEl>
                                        <p:attrNameLst>
                                          <p:attrName>ppt_w</p:attrName>
                                        </p:attrNameLst>
                                      </p:cBhvr>
                                      <p:tavLst>
                                        <p:tav tm="0">
                                          <p:val>
                                            <p:fltVal val="0"/>
                                          </p:val>
                                        </p:tav>
                                        <p:tav tm="100000">
                                          <p:val>
                                            <p:strVal val="#ppt_w"/>
                                          </p:val>
                                        </p:tav>
                                      </p:tavLst>
                                    </p:anim>
                                    <p:anim calcmode="lin" valueType="num">
                                      <p:cBhvr>
                                        <p:cTn id="148" dur="500" fill="hold"/>
                                        <p:tgtEl>
                                          <p:spTgt spid="63"/>
                                        </p:tgtEl>
                                        <p:attrNameLst>
                                          <p:attrName>ppt_h</p:attrName>
                                        </p:attrNameLst>
                                      </p:cBhvr>
                                      <p:tavLst>
                                        <p:tav tm="0">
                                          <p:val>
                                            <p:fltVal val="0"/>
                                          </p:val>
                                        </p:tav>
                                        <p:tav tm="100000">
                                          <p:val>
                                            <p:strVal val="#ppt_h"/>
                                          </p:val>
                                        </p:tav>
                                      </p:tavLst>
                                    </p:anim>
                                    <p:animEffect transition="in" filter="fade">
                                      <p:cBhvr>
                                        <p:cTn id="149" dur="500"/>
                                        <p:tgtEl>
                                          <p:spTgt spid="63"/>
                                        </p:tgtEl>
                                      </p:cBhvr>
                                    </p:animEffect>
                                  </p:childTnLst>
                                </p:cTn>
                              </p:par>
                              <p:par>
                                <p:cTn id="150" presetID="53" presetClass="entr" presetSubtype="16" fill="hold" grpId="0" nodeType="withEffect" nodePh="1">
                                  <p:stCondLst>
                                    <p:cond delay="0"/>
                                  </p:stCondLst>
                                  <p:endCondLst>
                                    <p:cond evt="begin" delay="0">
                                      <p:tn val="150"/>
                                    </p:cond>
                                  </p:endCondLst>
                                  <p:childTnLst>
                                    <p:set>
                                      <p:cBhvr>
                                        <p:cTn id="151" dur="1" fill="hold">
                                          <p:stCondLst>
                                            <p:cond delay="0"/>
                                          </p:stCondLst>
                                        </p:cTn>
                                        <p:tgtEl>
                                          <p:spTgt spid="64"/>
                                        </p:tgtEl>
                                        <p:attrNameLst>
                                          <p:attrName>style.visibility</p:attrName>
                                        </p:attrNameLst>
                                      </p:cBhvr>
                                      <p:to>
                                        <p:strVal val="visible"/>
                                      </p:to>
                                    </p:set>
                                    <p:anim calcmode="lin" valueType="num">
                                      <p:cBhvr>
                                        <p:cTn id="152" dur="500" fill="hold"/>
                                        <p:tgtEl>
                                          <p:spTgt spid="64"/>
                                        </p:tgtEl>
                                        <p:attrNameLst>
                                          <p:attrName>ppt_w</p:attrName>
                                        </p:attrNameLst>
                                      </p:cBhvr>
                                      <p:tavLst>
                                        <p:tav tm="0">
                                          <p:val>
                                            <p:fltVal val="0"/>
                                          </p:val>
                                        </p:tav>
                                        <p:tav tm="100000">
                                          <p:val>
                                            <p:strVal val="#ppt_w"/>
                                          </p:val>
                                        </p:tav>
                                      </p:tavLst>
                                    </p:anim>
                                    <p:anim calcmode="lin" valueType="num">
                                      <p:cBhvr>
                                        <p:cTn id="153" dur="500" fill="hold"/>
                                        <p:tgtEl>
                                          <p:spTgt spid="64"/>
                                        </p:tgtEl>
                                        <p:attrNameLst>
                                          <p:attrName>ppt_h</p:attrName>
                                        </p:attrNameLst>
                                      </p:cBhvr>
                                      <p:tavLst>
                                        <p:tav tm="0">
                                          <p:val>
                                            <p:fltVal val="0"/>
                                          </p:val>
                                        </p:tav>
                                        <p:tav tm="100000">
                                          <p:val>
                                            <p:strVal val="#ppt_h"/>
                                          </p:val>
                                        </p:tav>
                                      </p:tavLst>
                                    </p:anim>
                                    <p:animEffect transition="in" filter="fade">
                                      <p:cBhvr>
                                        <p:cTn id="1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pattFill prst="smConfetti">
          <a:fgClr>
            <a:schemeClr val="accent2"/>
          </a:fgClr>
          <a:bgClr>
            <a:schemeClr val="accent2">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39527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file Page 5 Minmap 2">
    <p:spTree>
      <p:nvGrpSpPr>
        <p:cNvPr id="1" name=""/>
        <p:cNvGrpSpPr/>
        <p:nvPr/>
      </p:nvGrpSpPr>
      <p:grpSpPr>
        <a:xfrm>
          <a:off x="0" y="0"/>
          <a:ext cx="0" cy="0"/>
          <a:chOff x="0" y="0"/>
          <a:chExt cx="0" cy="0"/>
        </a:xfrm>
      </p:grpSpPr>
      <p:sp>
        <p:nvSpPr>
          <p:cNvPr id="25" name="Freeform 34"/>
          <p:cNvSpPr>
            <a:spLocks/>
          </p:cNvSpPr>
          <p:nvPr userDrawn="1"/>
        </p:nvSpPr>
        <p:spPr bwMode="auto">
          <a:xfrm>
            <a:off x="11723287" y="1019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10759519" y="40067"/>
            <a:ext cx="412318" cy="242761"/>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76955" y="346212"/>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3" name="Picture Placeholder 2"/>
          <p:cNvSpPr>
            <a:spLocks noGrp="1"/>
          </p:cNvSpPr>
          <p:nvPr>
            <p:ph type="pic" sz="quarter" idx="17"/>
          </p:nvPr>
        </p:nvSpPr>
        <p:spPr>
          <a:xfrm>
            <a:off x="5024058" y="2841620"/>
            <a:ext cx="2168529" cy="2168529"/>
          </a:xfrm>
          <a:prstGeom prst="ellipse">
            <a:avLst/>
          </a:prstGeom>
        </p:spPr>
        <p:txBody>
          <a:bodyPr>
            <a:normAutofit/>
          </a:bodyPr>
          <a:lstStyle>
            <a:lvl1pPr>
              <a:defRPr sz="1600"/>
            </a:lvl1pPr>
          </a:lstStyle>
          <a:p>
            <a:endParaRPr lang="id-ID"/>
          </a:p>
        </p:txBody>
      </p:sp>
      <p:grpSp>
        <p:nvGrpSpPr>
          <p:cNvPr id="20" name="Group 19"/>
          <p:cNvGrpSpPr/>
          <p:nvPr userDrawn="1"/>
        </p:nvGrpSpPr>
        <p:grpSpPr>
          <a:xfrm>
            <a:off x="338952" y="6409324"/>
            <a:ext cx="224082" cy="221156"/>
            <a:chOff x="4328868" y="5502988"/>
            <a:chExt cx="500307" cy="493774"/>
          </a:xfrm>
        </p:grpSpPr>
        <p:sp>
          <p:nvSpPr>
            <p:cNvPr id="21" name="Freeform 2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userDrawn="1"/>
        </p:nvGrpSpPr>
        <p:grpSpPr>
          <a:xfrm flipH="1">
            <a:off x="11637433" y="6409324"/>
            <a:ext cx="224082" cy="221156"/>
            <a:chOff x="4328868" y="5502988"/>
            <a:chExt cx="500307" cy="493774"/>
          </a:xfrm>
        </p:grpSpPr>
        <p:sp>
          <p:nvSpPr>
            <p:cNvPr id="39" name="Freeform 38">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40" name="Freeform 3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41" name="Freeform 34"/>
          <p:cNvSpPr>
            <a:spLocks/>
          </p:cNvSpPr>
          <p:nvPr userDrawn="1"/>
        </p:nvSpPr>
        <p:spPr bwMode="auto">
          <a:xfrm>
            <a:off x="-113703" y="1037827"/>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29688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et The Team 4 Picture V3">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28" name="Picture Placeholder 2"/>
          <p:cNvSpPr>
            <a:spLocks noGrp="1"/>
          </p:cNvSpPr>
          <p:nvPr>
            <p:ph type="pic" sz="quarter" idx="14"/>
          </p:nvPr>
        </p:nvSpPr>
        <p:spPr>
          <a:xfrm>
            <a:off x="3911347" y="2112430"/>
            <a:ext cx="1620000" cy="1620000"/>
          </a:xfrm>
          <a:prstGeom prst="rect">
            <a:avLst/>
          </a:prstGeom>
        </p:spPr>
        <p:txBody>
          <a:bodyPr>
            <a:normAutofit/>
          </a:bodyPr>
          <a:lstStyle>
            <a:lvl1pPr>
              <a:defRPr sz="1400"/>
            </a:lvl1pPr>
          </a:lstStyle>
          <a:p>
            <a:endParaRPr lang="id-ID"/>
          </a:p>
        </p:txBody>
      </p:sp>
      <p:sp>
        <p:nvSpPr>
          <p:cNvPr id="29" name="Picture Placeholder 2"/>
          <p:cNvSpPr>
            <a:spLocks noGrp="1"/>
          </p:cNvSpPr>
          <p:nvPr>
            <p:ph type="pic" sz="quarter" idx="15"/>
          </p:nvPr>
        </p:nvSpPr>
        <p:spPr>
          <a:xfrm>
            <a:off x="6641030" y="2112430"/>
            <a:ext cx="1620000" cy="1620000"/>
          </a:xfrm>
          <a:prstGeom prst="rect">
            <a:avLst/>
          </a:prstGeom>
        </p:spPr>
        <p:txBody>
          <a:bodyPr>
            <a:normAutofit/>
          </a:bodyPr>
          <a:lstStyle>
            <a:lvl1pPr>
              <a:defRPr sz="1400"/>
            </a:lvl1pPr>
          </a:lstStyle>
          <a:p>
            <a:endParaRPr lang="id-ID"/>
          </a:p>
        </p:txBody>
      </p:sp>
      <p:sp>
        <p:nvSpPr>
          <p:cNvPr id="34" name="Picture Placeholder 2"/>
          <p:cNvSpPr>
            <a:spLocks noGrp="1"/>
          </p:cNvSpPr>
          <p:nvPr>
            <p:ph type="pic" sz="quarter" idx="16"/>
          </p:nvPr>
        </p:nvSpPr>
        <p:spPr>
          <a:xfrm>
            <a:off x="9349431" y="2112430"/>
            <a:ext cx="1620000" cy="1620000"/>
          </a:xfrm>
          <a:prstGeom prst="rect">
            <a:avLst/>
          </a:prstGeom>
        </p:spPr>
        <p:txBody>
          <a:bodyPr>
            <a:normAutofit/>
          </a:bodyPr>
          <a:lstStyle>
            <a:lvl1pPr>
              <a:defRPr sz="1400"/>
            </a:lvl1pPr>
          </a:lstStyle>
          <a:p>
            <a:endParaRPr lang="id-ID"/>
          </a:p>
        </p:txBody>
      </p:sp>
      <p:sp>
        <p:nvSpPr>
          <p:cNvPr id="35" name="Picture Placeholder 2"/>
          <p:cNvSpPr>
            <a:spLocks noGrp="1"/>
          </p:cNvSpPr>
          <p:nvPr>
            <p:ph type="pic" sz="quarter" idx="17"/>
          </p:nvPr>
        </p:nvSpPr>
        <p:spPr>
          <a:xfrm>
            <a:off x="1282176" y="2112430"/>
            <a:ext cx="1620000" cy="1620000"/>
          </a:xfrm>
          <a:prstGeom prst="rect">
            <a:avLst/>
          </a:prstGeom>
        </p:spPr>
        <p:txBody>
          <a:bodyPr>
            <a:normAutofit/>
          </a:bodyPr>
          <a:lstStyle>
            <a:lvl1pPr>
              <a:defRPr sz="1400"/>
            </a:lvl1pPr>
          </a:lstStyle>
          <a:p>
            <a:endParaRPr lang="id-ID"/>
          </a:p>
        </p:txBody>
      </p:sp>
    </p:spTree>
    <p:extLst>
      <p:ext uri="{BB962C8B-B14F-4D97-AF65-F5344CB8AC3E}">
        <p14:creationId xmlns:p14="http://schemas.microsoft.com/office/powerpoint/2010/main" val="17138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eet the Team 3 Picture">
    <p:spTree>
      <p:nvGrpSpPr>
        <p:cNvPr id="1" name=""/>
        <p:cNvGrpSpPr/>
        <p:nvPr/>
      </p:nvGrpSpPr>
      <p:grpSpPr>
        <a:xfrm>
          <a:off x="0" y="0"/>
          <a:ext cx="0" cy="0"/>
          <a:chOff x="0" y="0"/>
          <a:chExt cx="0" cy="0"/>
        </a:xfrm>
      </p:grpSpPr>
      <p:grpSp>
        <p:nvGrpSpPr>
          <p:cNvPr id="3" name="Group 2"/>
          <p:cNvGrpSpPr/>
          <p:nvPr userDrawn="1"/>
        </p:nvGrpSpPr>
        <p:grpSpPr>
          <a:xfrm>
            <a:off x="2104740" y="464135"/>
            <a:ext cx="8902042" cy="1066800"/>
            <a:chOff x="2104740" y="464135"/>
            <a:chExt cx="8902042" cy="1066800"/>
          </a:xfrm>
        </p:grpSpPr>
        <p:sp>
          <p:nvSpPr>
            <p:cNvPr id="43" name="Freeform 28"/>
            <p:cNvSpPr>
              <a:spLocks/>
            </p:cNvSpPr>
            <p:nvPr/>
          </p:nvSpPr>
          <p:spPr bwMode="auto">
            <a:xfrm>
              <a:off x="2104740" y="545097"/>
              <a:ext cx="577850" cy="811213"/>
            </a:xfrm>
            <a:custGeom>
              <a:avLst/>
              <a:gdLst>
                <a:gd name="T0" fmla="*/ 130 w 130"/>
                <a:gd name="T1" fmla="*/ 20 h 181"/>
                <a:gd name="T2" fmla="*/ 3 w 130"/>
                <a:gd name="T3" fmla="*/ 0 h 181"/>
                <a:gd name="T4" fmla="*/ 44 w 130"/>
                <a:gd name="T5" fmla="*/ 90 h 181"/>
                <a:gd name="T6" fmla="*/ 0 w 130"/>
                <a:gd name="T7" fmla="*/ 164 h 181"/>
                <a:gd name="T8" fmla="*/ 123 w 130"/>
                <a:gd name="T9" fmla="*/ 179 h 181"/>
                <a:gd name="T10" fmla="*/ 130 w 130"/>
                <a:gd name="T11" fmla="*/ 20 h 181"/>
              </a:gdLst>
              <a:ahLst/>
              <a:cxnLst>
                <a:cxn ang="0">
                  <a:pos x="T0" y="T1"/>
                </a:cxn>
                <a:cxn ang="0">
                  <a:pos x="T2" y="T3"/>
                </a:cxn>
                <a:cxn ang="0">
                  <a:pos x="T4" y="T5"/>
                </a:cxn>
                <a:cxn ang="0">
                  <a:pos x="T6" y="T7"/>
                </a:cxn>
                <a:cxn ang="0">
                  <a:pos x="T8" y="T9"/>
                </a:cxn>
                <a:cxn ang="0">
                  <a:pos x="T10" y="T11"/>
                </a:cxn>
              </a:cxnLst>
              <a:rect l="0" t="0" r="r" b="b"/>
              <a:pathLst>
                <a:path w="130" h="181">
                  <a:moveTo>
                    <a:pt x="130" y="20"/>
                  </a:moveTo>
                  <a:cubicBezTo>
                    <a:pt x="130" y="20"/>
                    <a:pt x="49" y="16"/>
                    <a:pt x="3" y="0"/>
                  </a:cubicBezTo>
                  <a:cubicBezTo>
                    <a:pt x="3" y="0"/>
                    <a:pt x="37" y="83"/>
                    <a:pt x="44" y="90"/>
                  </a:cubicBezTo>
                  <a:cubicBezTo>
                    <a:pt x="0" y="164"/>
                    <a:pt x="0" y="164"/>
                    <a:pt x="0" y="164"/>
                  </a:cubicBezTo>
                  <a:cubicBezTo>
                    <a:pt x="0" y="164"/>
                    <a:pt x="77" y="181"/>
                    <a:pt x="123" y="179"/>
                  </a:cubicBezTo>
                  <a:lnTo>
                    <a:pt x="130" y="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44" name="Freeform 29"/>
            <p:cNvSpPr>
              <a:spLocks/>
            </p:cNvSpPr>
            <p:nvPr/>
          </p:nvSpPr>
          <p:spPr bwMode="auto">
            <a:xfrm>
              <a:off x="2473040" y="616535"/>
              <a:ext cx="209550" cy="735013"/>
            </a:xfrm>
            <a:custGeom>
              <a:avLst/>
              <a:gdLst>
                <a:gd name="T0" fmla="*/ 0 w 47"/>
                <a:gd name="T1" fmla="*/ 0 h 164"/>
                <a:gd name="T2" fmla="*/ 47 w 47"/>
                <a:gd name="T3" fmla="*/ 4 h 164"/>
                <a:gd name="T4" fmla="*/ 40 w 47"/>
                <a:gd name="T5" fmla="*/ 163 h 164"/>
                <a:gd name="T6" fmla="*/ 0 w 47"/>
                <a:gd name="T7" fmla="*/ 161 h 164"/>
                <a:gd name="T8" fmla="*/ 0 w 47"/>
                <a:gd name="T9" fmla="*/ 0 h 164"/>
              </a:gdLst>
              <a:ahLst/>
              <a:cxnLst>
                <a:cxn ang="0">
                  <a:pos x="T0" y="T1"/>
                </a:cxn>
                <a:cxn ang="0">
                  <a:pos x="T2" y="T3"/>
                </a:cxn>
                <a:cxn ang="0">
                  <a:pos x="T4" y="T5"/>
                </a:cxn>
                <a:cxn ang="0">
                  <a:pos x="T6" y="T7"/>
                </a:cxn>
                <a:cxn ang="0">
                  <a:pos x="T8" y="T9"/>
                </a:cxn>
              </a:cxnLst>
              <a:rect l="0" t="0" r="r" b="b"/>
              <a:pathLst>
                <a:path w="47" h="164">
                  <a:moveTo>
                    <a:pt x="0" y="0"/>
                  </a:moveTo>
                  <a:cubicBezTo>
                    <a:pt x="26" y="3"/>
                    <a:pt x="47" y="4"/>
                    <a:pt x="47" y="4"/>
                  </a:cubicBezTo>
                  <a:cubicBezTo>
                    <a:pt x="40" y="163"/>
                    <a:pt x="40" y="163"/>
                    <a:pt x="40" y="163"/>
                  </a:cubicBezTo>
                  <a:cubicBezTo>
                    <a:pt x="28" y="164"/>
                    <a:pt x="14" y="163"/>
                    <a:pt x="0" y="161"/>
                  </a:cubicBezTo>
                  <a:lnTo>
                    <a:pt x="0" y="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30"/>
            <p:cNvSpPr>
              <a:spLocks/>
            </p:cNvSpPr>
            <p:nvPr/>
          </p:nvSpPr>
          <p:spPr bwMode="auto">
            <a:xfrm>
              <a:off x="2633377" y="562560"/>
              <a:ext cx="6389688" cy="928688"/>
            </a:xfrm>
            <a:custGeom>
              <a:avLst/>
              <a:gdLst>
                <a:gd name="T0" fmla="*/ 1438 w 1438"/>
                <a:gd name="T1" fmla="*/ 0 h 207"/>
                <a:gd name="T2" fmla="*/ 867 w 1438"/>
                <a:gd name="T3" fmla="*/ 6 h 207"/>
                <a:gd name="T4" fmla="*/ 0 w 1438"/>
                <a:gd name="T5" fmla="*/ 0 h 207"/>
                <a:gd name="T6" fmla="*/ 0 w 1438"/>
                <a:gd name="T7" fmla="*/ 191 h 207"/>
                <a:gd name="T8" fmla="*/ 684 w 1438"/>
                <a:gd name="T9" fmla="*/ 191 h 207"/>
                <a:gd name="T10" fmla="*/ 1438 w 1438"/>
                <a:gd name="T11" fmla="*/ 191 h 207"/>
                <a:gd name="T12" fmla="*/ 1438 w 1438"/>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1438" h="207">
                  <a:moveTo>
                    <a:pt x="1438" y="0"/>
                  </a:moveTo>
                  <a:cubicBezTo>
                    <a:pt x="1438" y="0"/>
                    <a:pt x="1008" y="3"/>
                    <a:pt x="867" y="6"/>
                  </a:cubicBezTo>
                  <a:cubicBezTo>
                    <a:pt x="272" y="19"/>
                    <a:pt x="0" y="0"/>
                    <a:pt x="0" y="0"/>
                  </a:cubicBezTo>
                  <a:cubicBezTo>
                    <a:pt x="0" y="191"/>
                    <a:pt x="0" y="191"/>
                    <a:pt x="0" y="191"/>
                  </a:cubicBezTo>
                  <a:cubicBezTo>
                    <a:pt x="0" y="191"/>
                    <a:pt x="227" y="207"/>
                    <a:pt x="684" y="191"/>
                  </a:cubicBezTo>
                  <a:cubicBezTo>
                    <a:pt x="863" y="185"/>
                    <a:pt x="1438" y="191"/>
                    <a:pt x="1438" y="191"/>
                  </a:cubicBezTo>
                  <a:lnTo>
                    <a:pt x="14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31"/>
            <p:cNvSpPr>
              <a:spLocks/>
            </p:cNvSpPr>
            <p:nvPr/>
          </p:nvSpPr>
          <p:spPr bwMode="auto">
            <a:xfrm>
              <a:off x="9013540" y="464135"/>
              <a:ext cx="66675" cy="1066800"/>
            </a:xfrm>
            <a:custGeom>
              <a:avLst/>
              <a:gdLst>
                <a:gd name="T0" fmla="*/ 0 w 15"/>
                <a:gd name="T1" fmla="*/ 229 h 238"/>
                <a:gd name="T2" fmla="*/ 8 w 15"/>
                <a:gd name="T3" fmla="*/ 238 h 238"/>
                <a:gd name="T4" fmla="*/ 8 w 15"/>
                <a:gd name="T5" fmla="*/ 238 h 238"/>
                <a:gd name="T6" fmla="*/ 15 w 15"/>
                <a:gd name="T7" fmla="*/ 229 h 238"/>
                <a:gd name="T8" fmla="*/ 15 w 15"/>
                <a:gd name="T9" fmla="*/ 9 h 238"/>
                <a:gd name="T10" fmla="*/ 8 w 15"/>
                <a:gd name="T11" fmla="*/ 0 h 238"/>
                <a:gd name="T12" fmla="*/ 8 w 15"/>
                <a:gd name="T13" fmla="*/ 0 h 238"/>
                <a:gd name="T14" fmla="*/ 0 w 15"/>
                <a:gd name="T15" fmla="*/ 9 h 238"/>
                <a:gd name="T16" fmla="*/ 0 w 15"/>
                <a:gd name="T17" fmla="*/ 22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8">
                  <a:moveTo>
                    <a:pt x="0" y="229"/>
                  </a:moveTo>
                  <a:cubicBezTo>
                    <a:pt x="0" y="234"/>
                    <a:pt x="4" y="238"/>
                    <a:pt x="8" y="238"/>
                  </a:cubicBezTo>
                  <a:cubicBezTo>
                    <a:pt x="8" y="238"/>
                    <a:pt x="8" y="238"/>
                    <a:pt x="8" y="238"/>
                  </a:cubicBezTo>
                  <a:cubicBezTo>
                    <a:pt x="12" y="238"/>
                    <a:pt x="15" y="234"/>
                    <a:pt x="15" y="229"/>
                  </a:cubicBezTo>
                  <a:cubicBezTo>
                    <a:pt x="15" y="9"/>
                    <a:pt x="15" y="9"/>
                    <a:pt x="15" y="9"/>
                  </a:cubicBezTo>
                  <a:cubicBezTo>
                    <a:pt x="15" y="4"/>
                    <a:pt x="12" y="0"/>
                    <a:pt x="8" y="0"/>
                  </a:cubicBezTo>
                  <a:cubicBezTo>
                    <a:pt x="8" y="0"/>
                    <a:pt x="8" y="0"/>
                    <a:pt x="8" y="0"/>
                  </a:cubicBezTo>
                  <a:cubicBezTo>
                    <a:pt x="4" y="0"/>
                    <a:pt x="0" y="4"/>
                    <a:pt x="0" y="9"/>
                  </a:cubicBezTo>
                  <a:lnTo>
                    <a:pt x="0" y="229"/>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1"/>
            <p:cNvGrpSpPr/>
            <p:nvPr userDrawn="1"/>
          </p:nvGrpSpPr>
          <p:grpSpPr>
            <a:xfrm>
              <a:off x="9840627" y="814161"/>
              <a:ext cx="1166155" cy="595444"/>
              <a:chOff x="9840627" y="833339"/>
              <a:chExt cx="2020888" cy="1031875"/>
            </a:xfrm>
            <a:solidFill>
              <a:schemeClr val="tx2">
                <a:lumMod val="60000"/>
                <a:lumOff val="40000"/>
              </a:schemeClr>
            </a:solidFill>
          </p:grpSpPr>
          <p:sp>
            <p:nvSpPr>
              <p:cNvPr id="33" name="Freeform 32"/>
              <p:cNvSpPr>
                <a:spLocks/>
              </p:cNvSpPr>
              <p:nvPr/>
            </p:nvSpPr>
            <p:spPr bwMode="auto">
              <a:xfrm>
                <a:off x="11532902" y="1139726"/>
                <a:ext cx="182563" cy="371475"/>
              </a:xfrm>
              <a:custGeom>
                <a:avLst/>
                <a:gdLst>
                  <a:gd name="T0" fmla="*/ 41 w 41"/>
                  <a:gd name="T1" fmla="*/ 15 h 83"/>
                  <a:gd name="T2" fmla="*/ 41 w 41"/>
                  <a:gd name="T3" fmla="*/ 68 h 83"/>
                  <a:gd name="T4" fmla="*/ 26 w 41"/>
                  <a:gd name="T5" fmla="*/ 83 h 83"/>
                  <a:gd name="T6" fmla="*/ 0 w 41"/>
                  <a:gd name="T7" fmla="*/ 83 h 83"/>
                  <a:gd name="T8" fmla="*/ 0 w 41"/>
                  <a:gd name="T9" fmla="*/ 0 h 83"/>
                  <a:gd name="T10" fmla="*/ 26 w 41"/>
                  <a:gd name="T11" fmla="*/ 0 h 83"/>
                  <a:gd name="T12" fmla="*/ 41 w 41"/>
                  <a:gd name="T13" fmla="*/ 15 h 83"/>
                </a:gdLst>
                <a:ahLst/>
                <a:cxnLst>
                  <a:cxn ang="0">
                    <a:pos x="T0" y="T1"/>
                  </a:cxn>
                  <a:cxn ang="0">
                    <a:pos x="T2" y="T3"/>
                  </a:cxn>
                  <a:cxn ang="0">
                    <a:pos x="T4" y="T5"/>
                  </a:cxn>
                  <a:cxn ang="0">
                    <a:pos x="T6" y="T7"/>
                  </a:cxn>
                  <a:cxn ang="0">
                    <a:pos x="T8" y="T9"/>
                  </a:cxn>
                  <a:cxn ang="0">
                    <a:pos x="T10" y="T11"/>
                  </a:cxn>
                  <a:cxn ang="0">
                    <a:pos x="T12" y="T13"/>
                  </a:cxn>
                </a:cxnLst>
                <a:rect l="0" t="0" r="r" b="b"/>
                <a:pathLst>
                  <a:path w="41" h="83">
                    <a:moveTo>
                      <a:pt x="41" y="15"/>
                    </a:moveTo>
                    <a:cubicBezTo>
                      <a:pt x="41" y="68"/>
                      <a:pt x="41" y="68"/>
                      <a:pt x="41" y="68"/>
                    </a:cubicBezTo>
                    <a:cubicBezTo>
                      <a:pt x="41" y="77"/>
                      <a:pt x="34" y="83"/>
                      <a:pt x="26" y="83"/>
                    </a:cubicBezTo>
                    <a:cubicBezTo>
                      <a:pt x="0" y="83"/>
                      <a:pt x="0" y="83"/>
                      <a:pt x="0" y="83"/>
                    </a:cubicBezTo>
                    <a:cubicBezTo>
                      <a:pt x="0" y="0"/>
                      <a:pt x="0" y="0"/>
                      <a:pt x="0" y="0"/>
                    </a:cubicBezTo>
                    <a:cubicBezTo>
                      <a:pt x="26" y="0"/>
                      <a:pt x="26" y="0"/>
                      <a:pt x="26" y="0"/>
                    </a:cubicBezTo>
                    <a:cubicBezTo>
                      <a:pt x="34" y="0"/>
                      <a:pt x="41" y="7"/>
                      <a:pt x="41"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33"/>
              <p:cNvSpPr>
                <a:spLocks/>
              </p:cNvSpPr>
              <p:nvPr/>
            </p:nvSpPr>
            <p:spPr bwMode="auto">
              <a:xfrm>
                <a:off x="11728165" y="1265139"/>
                <a:ext cx="133350" cy="125413"/>
              </a:xfrm>
              <a:custGeom>
                <a:avLst/>
                <a:gdLst>
                  <a:gd name="T0" fmla="*/ 30 w 30"/>
                  <a:gd name="T1" fmla="*/ 14 h 28"/>
                  <a:gd name="T2" fmla="*/ 0 w 30"/>
                  <a:gd name="T3" fmla="*/ 28 h 28"/>
                  <a:gd name="T4" fmla="*/ 0 w 30"/>
                  <a:gd name="T5" fmla="*/ 0 h 28"/>
                  <a:gd name="T6" fmla="*/ 30 w 30"/>
                  <a:gd name="T7" fmla="*/ 14 h 28"/>
                </a:gdLst>
                <a:ahLst/>
                <a:cxnLst>
                  <a:cxn ang="0">
                    <a:pos x="T0" y="T1"/>
                  </a:cxn>
                  <a:cxn ang="0">
                    <a:pos x="T2" y="T3"/>
                  </a:cxn>
                  <a:cxn ang="0">
                    <a:pos x="T4" y="T5"/>
                  </a:cxn>
                  <a:cxn ang="0">
                    <a:pos x="T6" y="T7"/>
                  </a:cxn>
                </a:cxnLst>
                <a:rect l="0" t="0" r="r" b="b"/>
                <a:pathLst>
                  <a:path w="30" h="28">
                    <a:moveTo>
                      <a:pt x="30" y="14"/>
                    </a:moveTo>
                    <a:cubicBezTo>
                      <a:pt x="30" y="22"/>
                      <a:pt x="17" y="28"/>
                      <a:pt x="0" y="28"/>
                    </a:cubicBezTo>
                    <a:cubicBezTo>
                      <a:pt x="0" y="0"/>
                      <a:pt x="0" y="0"/>
                      <a:pt x="0" y="0"/>
                    </a:cubicBezTo>
                    <a:cubicBezTo>
                      <a:pt x="17" y="0"/>
                      <a:pt x="30" y="6"/>
                      <a:pt x="3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5" name="Oval 34"/>
              <p:cNvSpPr>
                <a:spLocks noChangeArrowheads="1"/>
              </p:cNvSpPr>
              <p:nvPr/>
            </p:nvSpPr>
            <p:spPr bwMode="auto">
              <a:xfrm>
                <a:off x="11750390" y="1036539"/>
                <a:ext cx="39688" cy="219075"/>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6" name="Oval 35"/>
              <p:cNvSpPr>
                <a:spLocks noChangeArrowheads="1"/>
              </p:cNvSpPr>
              <p:nvPr/>
            </p:nvSpPr>
            <p:spPr bwMode="auto">
              <a:xfrm>
                <a:off x="11750390" y="1398489"/>
                <a:ext cx="39688" cy="22066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36"/>
              <p:cNvSpPr>
                <a:spLocks/>
              </p:cNvSpPr>
              <p:nvPr/>
            </p:nvSpPr>
            <p:spPr bwMode="auto">
              <a:xfrm>
                <a:off x="9840627" y="857151"/>
                <a:ext cx="177800" cy="469900"/>
              </a:xfrm>
              <a:custGeom>
                <a:avLst/>
                <a:gdLst>
                  <a:gd name="T0" fmla="*/ 1 w 40"/>
                  <a:gd name="T1" fmla="*/ 63 h 105"/>
                  <a:gd name="T2" fmla="*/ 40 w 40"/>
                  <a:gd name="T3" fmla="*/ 0 h 105"/>
                  <a:gd name="T4" fmla="*/ 40 w 40"/>
                  <a:gd name="T5" fmla="*/ 105 h 105"/>
                  <a:gd name="T6" fmla="*/ 1 w 40"/>
                  <a:gd name="T7" fmla="*/ 63 h 105"/>
                </a:gdLst>
                <a:ahLst/>
                <a:cxnLst>
                  <a:cxn ang="0">
                    <a:pos x="T0" y="T1"/>
                  </a:cxn>
                  <a:cxn ang="0">
                    <a:pos x="T2" y="T3"/>
                  </a:cxn>
                  <a:cxn ang="0">
                    <a:pos x="T4" y="T5"/>
                  </a:cxn>
                  <a:cxn ang="0">
                    <a:pos x="T6" y="T7"/>
                  </a:cxn>
                </a:cxnLst>
                <a:rect l="0" t="0" r="r" b="b"/>
                <a:pathLst>
                  <a:path w="40" h="105">
                    <a:moveTo>
                      <a:pt x="1" y="63"/>
                    </a:moveTo>
                    <a:cubicBezTo>
                      <a:pt x="3" y="27"/>
                      <a:pt x="23" y="3"/>
                      <a:pt x="40" y="0"/>
                    </a:cubicBezTo>
                    <a:cubicBezTo>
                      <a:pt x="40" y="105"/>
                      <a:pt x="40" y="105"/>
                      <a:pt x="40" y="105"/>
                    </a:cubicBezTo>
                    <a:cubicBezTo>
                      <a:pt x="40" y="105"/>
                      <a:pt x="0" y="100"/>
                      <a:pt x="1"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37"/>
              <p:cNvSpPr>
                <a:spLocks noEditPoints="1"/>
              </p:cNvSpPr>
              <p:nvPr/>
            </p:nvSpPr>
            <p:spPr bwMode="auto">
              <a:xfrm>
                <a:off x="10004140" y="833339"/>
                <a:ext cx="1538288" cy="1031875"/>
              </a:xfrm>
              <a:custGeom>
                <a:avLst/>
                <a:gdLst>
                  <a:gd name="T0" fmla="*/ 10 w 346"/>
                  <a:gd name="T1" fmla="*/ 141 h 230"/>
                  <a:gd name="T2" fmla="*/ 20 w 346"/>
                  <a:gd name="T3" fmla="*/ 128 h 230"/>
                  <a:gd name="T4" fmla="*/ 127 w 346"/>
                  <a:gd name="T5" fmla="*/ 141 h 230"/>
                  <a:gd name="T6" fmla="*/ 270 w 346"/>
                  <a:gd name="T7" fmla="*/ 149 h 230"/>
                  <a:gd name="T8" fmla="*/ 272 w 346"/>
                  <a:gd name="T9" fmla="*/ 199 h 230"/>
                  <a:gd name="T10" fmla="*/ 288 w 346"/>
                  <a:gd name="T11" fmla="*/ 177 h 230"/>
                  <a:gd name="T12" fmla="*/ 279 w 346"/>
                  <a:gd name="T13" fmla="*/ 202 h 230"/>
                  <a:gd name="T14" fmla="*/ 334 w 346"/>
                  <a:gd name="T15" fmla="*/ 202 h 230"/>
                  <a:gd name="T16" fmla="*/ 311 w 346"/>
                  <a:gd name="T17" fmla="*/ 172 h 230"/>
                  <a:gd name="T18" fmla="*/ 333 w 346"/>
                  <a:gd name="T19" fmla="*/ 177 h 230"/>
                  <a:gd name="T20" fmla="*/ 311 w 346"/>
                  <a:gd name="T21" fmla="*/ 149 h 230"/>
                  <a:gd name="T22" fmla="*/ 340 w 346"/>
                  <a:gd name="T23" fmla="*/ 71 h 230"/>
                  <a:gd name="T24" fmla="*/ 304 w 346"/>
                  <a:gd name="T25" fmla="*/ 40 h 230"/>
                  <a:gd name="T26" fmla="*/ 326 w 346"/>
                  <a:gd name="T27" fmla="*/ 31 h 230"/>
                  <a:gd name="T28" fmla="*/ 228 w 346"/>
                  <a:gd name="T29" fmla="*/ 38 h 230"/>
                  <a:gd name="T30" fmla="*/ 250 w 346"/>
                  <a:gd name="T31" fmla="*/ 40 h 230"/>
                  <a:gd name="T32" fmla="*/ 236 w 346"/>
                  <a:gd name="T33" fmla="*/ 71 h 230"/>
                  <a:gd name="T34" fmla="*/ 214 w 346"/>
                  <a:gd name="T35" fmla="*/ 54 h 230"/>
                  <a:gd name="T36" fmla="*/ 146 w 346"/>
                  <a:gd name="T37" fmla="*/ 72 h 230"/>
                  <a:gd name="T38" fmla="*/ 7 w 346"/>
                  <a:gd name="T39" fmla="*/ 6 h 230"/>
                  <a:gd name="T40" fmla="*/ 15 w 346"/>
                  <a:gd name="T41" fmla="*/ 115 h 230"/>
                  <a:gd name="T42" fmla="*/ 10 w 346"/>
                  <a:gd name="T43" fmla="*/ 121 h 230"/>
                  <a:gd name="T44" fmla="*/ 231 w 346"/>
                  <a:gd name="T45" fmla="*/ 71 h 230"/>
                  <a:gd name="T46" fmla="*/ 216 w 346"/>
                  <a:gd name="T47" fmla="*/ 59 h 230"/>
                  <a:gd name="T48" fmla="*/ 294 w 346"/>
                  <a:gd name="T49" fmla="*/ 71 h 230"/>
                  <a:gd name="T50" fmla="*/ 256 w 346"/>
                  <a:gd name="T51" fmla="*/ 40 h 230"/>
                  <a:gd name="T52" fmla="*/ 294 w 346"/>
                  <a:gd name="T53" fmla="*/ 71 h 230"/>
                  <a:gd name="T54" fmla="*/ 307 w 346"/>
                  <a:gd name="T55" fmla="*/ 185 h 230"/>
                  <a:gd name="T56" fmla="*/ 307 w 346"/>
                  <a:gd name="T57" fmla="*/ 219 h 230"/>
                  <a:gd name="T58" fmla="*/ 292 w 346"/>
                  <a:gd name="T59" fmla="*/ 174 h 230"/>
                  <a:gd name="T60" fmla="*/ 301 w 346"/>
                  <a:gd name="T61" fmla="*/ 171 h 230"/>
                  <a:gd name="T62" fmla="*/ 294 w 346"/>
                  <a:gd name="T63" fmla="*/ 178 h 230"/>
                  <a:gd name="T64" fmla="*/ 276 w 346"/>
                  <a:gd name="T65" fmla="*/ 149 h 230"/>
                  <a:gd name="T66" fmla="*/ 301 w 346"/>
                  <a:gd name="T67" fmla="*/ 166 h 230"/>
                  <a:gd name="T68" fmla="*/ 289 w 346"/>
                  <a:gd name="T69" fmla="*/ 170 h 230"/>
                  <a:gd name="T70" fmla="*/ 15 w 346"/>
                  <a:gd name="T71" fmla="*/ 122 h 230"/>
                  <a:gd name="T72" fmla="*/ 34 w 346"/>
                  <a:gd name="T73" fmla="*/ 121 h 230"/>
                  <a:gd name="T74" fmla="*/ 15 w 346"/>
                  <a:gd name="T75" fmla="*/ 122 h 230"/>
                  <a:gd name="T76" fmla="*/ 10 w 346"/>
                  <a:gd name="T77" fmla="*/ 125 h 230"/>
                  <a:gd name="T78" fmla="*/ 10 w 346"/>
                  <a:gd name="T79" fmla="*/ 13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6" h="230">
                    <a:moveTo>
                      <a:pt x="0" y="131"/>
                    </a:moveTo>
                    <a:cubicBezTo>
                      <a:pt x="0" y="136"/>
                      <a:pt x="4" y="141"/>
                      <a:pt x="10" y="141"/>
                    </a:cubicBezTo>
                    <a:cubicBezTo>
                      <a:pt x="15" y="141"/>
                      <a:pt x="20" y="136"/>
                      <a:pt x="20" y="131"/>
                    </a:cubicBezTo>
                    <a:cubicBezTo>
                      <a:pt x="20" y="130"/>
                      <a:pt x="20" y="129"/>
                      <a:pt x="20" y="128"/>
                    </a:cubicBezTo>
                    <a:cubicBezTo>
                      <a:pt x="38" y="122"/>
                      <a:pt x="38" y="122"/>
                      <a:pt x="38" y="122"/>
                    </a:cubicBezTo>
                    <a:cubicBezTo>
                      <a:pt x="67" y="130"/>
                      <a:pt x="108" y="138"/>
                      <a:pt x="127" y="141"/>
                    </a:cubicBezTo>
                    <a:cubicBezTo>
                      <a:pt x="156" y="146"/>
                      <a:pt x="210" y="149"/>
                      <a:pt x="210" y="149"/>
                    </a:cubicBezTo>
                    <a:cubicBezTo>
                      <a:pt x="270" y="149"/>
                      <a:pt x="270" y="149"/>
                      <a:pt x="270" y="149"/>
                    </a:cubicBezTo>
                    <a:cubicBezTo>
                      <a:pt x="285" y="172"/>
                      <a:pt x="285" y="172"/>
                      <a:pt x="285" y="172"/>
                    </a:cubicBezTo>
                    <a:cubicBezTo>
                      <a:pt x="277" y="179"/>
                      <a:pt x="272" y="189"/>
                      <a:pt x="272" y="199"/>
                    </a:cubicBezTo>
                    <a:cubicBezTo>
                      <a:pt x="277" y="198"/>
                      <a:pt x="277" y="198"/>
                      <a:pt x="277" y="198"/>
                    </a:cubicBezTo>
                    <a:cubicBezTo>
                      <a:pt x="277" y="191"/>
                      <a:pt x="281" y="182"/>
                      <a:pt x="288" y="177"/>
                    </a:cubicBezTo>
                    <a:cubicBezTo>
                      <a:pt x="290" y="181"/>
                      <a:pt x="290" y="181"/>
                      <a:pt x="290" y="181"/>
                    </a:cubicBezTo>
                    <a:cubicBezTo>
                      <a:pt x="283" y="186"/>
                      <a:pt x="279" y="193"/>
                      <a:pt x="279" y="202"/>
                    </a:cubicBezTo>
                    <a:cubicBezTo>
                      <a:pt x="279" y="217"/>
                      <a:pt x="292" y="230"/>
                      <a:pt x="307" y="230"/>
                    </a:cubicBezTo>
                    <a:cubicBezTo>
                      <a:pt x="322" y="230"/>
                      <a:pt x="334" y="217"/>
                      <a:pt x="334" y="202"/>
                    </a:cubicBezTo>
                    <a:cubicBezTo>
                      <a:pt x="334" y="189"/>
                      <a:pt x="324" y="177"/>
                      <a:pt x="311" y="175"/>
                    </a:cubicBezTo>
                    <a:cubicBezTo>
                      <a:pt x="311" y="172"/>
                      <a:pt x="311" y="172"/>
                      <a:pt x="311" y="172"/>
                    </a:cubicBezTo>
                    <a:cubicBezTo>
                      <a:pt x="322" y="174"/>
                      <a:pt x="329" y="181"/>
                      <a:pt x="329" y="181"/>
                    </a:cubicBezTo>
                    <a:cubicBezTo>
                      <a:pt x="333" y="177"/>
                      <a:pt x="333" y="177"/>
                      <a:pt x="333" y="177"/>
                    </a:cubicBezTo>
                    <a:cubicBezTo>
                      <a:pt x="332" y="177"/>
                      <a:pt x="324" y="169"/>
                      <a:pt x="311" y="167"/>
                    </a:cubicBezTo>
                    <a:cubicBezTo>
                      <a:pt x="311" y="149"/>
                      <a:pt x="311" y="149"/>
                      <a:pt x="311" y="149"/>
                    </a:cubicBezTo>
                    <a:cubicBezTo>
                      <a:pt x="340" y="149"/>
                      <a:pt x="340" y="149"/>
                      <a:pt x="340" y="149"/>
                    </a:cubicBezTo>
                    <a:cubicBezTo>
                      <a:pt x="340" y="71"/>
                      <a:pt x="340" y="71"/>
                      <a:pt x="340" y="71"/>
                    </a:cubicBezTo>
                    <a:cubicBezTo>
                      <a:pt x="300" y="71"/>
                      <a:pt x="300" y="71"/>
                      <a:pt x="300" y="71"/>
                    </a:cubicBezTo>
                    <a:cubicBezTo>
                      <a:pt x="304" y="40"/>
                      <a:pt x="304" y="40"/>
                      <a:pt x="304" y="40"/>
                    </a:cubicBezTo>
                    <a:cubicBezTo>
                      <a:pt x="318" y="40"/>
                      <a:pt x="318" y="40"/>
                      <a:pt x="318" y="40"/>
                    </a:cubicBezTo>
                    <a:cubicBezTo>
                      <a:pt x="346" y="40"/>
                      <a:pt x="333" y="33"/>
                      <a:pt x="326" y="31"/>
                    </a:cubicBezTo>
                    <a:cubicBezTo>
                      <a:pt x="318" y="29"/>
                      <a:pt x="313" y="28"/>
                      <a:pt x="293" y="27"/>
                    </a:cubicBezTo>
                    <a:cubicBezTo>
                      <a:pt x="273" y="27"/>
                      <a:pt x="232" y="35"/>
                      <a:pt x="228" y="38"/>
                    </a:cubicBezTo>
                    <a:cubicBezTo>
                      <a:pt x="224" y="40"/>
                      <a:pt x="230" y="40"/>
                      <a:pt x="230" y="40"/>
                    </a:cubicBezTo>
                    <a:cubicBezTo>
                      <a:pt x="250" y="40"/>
                      <a:pt x="250" y="40"/>
                      <a:pt x="250" y="40"/>
                    </a:cubicBezTo>
                    <a:cubicBezTo>
                      <a:pt x="246" y="71"/>
                      <a:pt x="246" y="71"/>
                      <a:pt x="246" y="71"/>
                    </a:cubicBezTo>
                    <a:cubicBezTo>
                      <a:pt x="236" y="71"/>
                      <a:pt x="236" y="71"/>
                      <a:pt x="236" y="71"/>
                    </a:cubicBezTo>
                    <a:cubicBezTo>
                      <a:pt x="232" y="66"/>
                      <a:pt x="225" y="58"/>
                      <a:pt x="216" y="55"/>
                    </a:cubicBezTo>
                    <a:cubicBezTo>
                      <a:pt x="214" y="54"/>
                      <a:pt x="214" y="54"/>
                      <a:pt x="214" y="54"/>
                    </a:cubicBezTo>
                    <a:cubicBezTo>
                      <a:pt x="209" y="72"/>
                      <a:pt x="209" y="72"/>
                      <a:pt x="209" y="72"/>
                    </a:cubicBezTo>
                    <a:cubicBezTo>
                      <a:pt x="190" y="93"/>
                      <a:pt x="146" y="72"/>
                      <a:pt x="146" y="72"/>
                    </a:cubicBezTo>
                    <a:cubicBezTo>
                      <a:pt x="68" y="75"/>
                      <a:pt x="68" y="75"/>
                      <a:pt x="68" y="75"/>
                    </a:cubicBezTo>
                    <a:cubicBezTo>
                      <a:pt x="40" y="0"/>
                      <a:pt x="7" y="6"/>
                      <a:pt x="7" y="6"/>
                    </a:cubicBezTo>
                    <a:cubicBezTo>
                      <a:pt x="7" y="112"/>
                      <a:pt x="7" y="112"/>
                      <a:pt x="7" y="112"/>
                    </a:cubicBezTo>
                    <a:cubicBezTo>
                      <a:pt x="9" y="113"/>
                      <a:pt x="12" y="114"/>
                      <a:pt x="15" y="115"/>
                    </a:cubicBezTo>
                    <a:cubicBezTo>
                      <a:pt x="13" y="121"/>
                      <a:pt x="13" y="121"/>
                      <a:pt x="13" y="121"/>
                    </a:cubicBezTo>
                    <a:cubicBezTo>
                      <a:pt x="12" y="121"/>
                      <a:pt x="11" y="121"/>
                      <a:pt x="10" y="121"/>
                    </a:cubicBezTo>
                    <a:cubicBezTo>
                      <a:pt x="4" y="121"/>
                      <a:pt x="0" y="125"/>
                      <a:pt x="0" y="131"/>
                    </a:cubicBezTo>
                    <a:close/>
                    <a:moveTo>
                      <a:pt x="231" y="71"/>
                    </a:moveTo>
                    <a:cubicBezTo>
                      <a:pt x="213" y="71"/>
                      <a:pt x="213" y="71"/>
                      <a:pt x="213" y="71"/>
                    </a:cubicBezTo>
                    <a:cubicBezTo>
                      <a:pt x="216" y="59"/>
                      <a:pt x="216" y="59"/>
                      <a:pt x="216" y="59"/>
                    </a:cubicBezTo>
                    <a:cubicBezTo>
                      <a:pt x="222" y="62"/>
                      <a:pt x="228" y="67"/>
                      <a:pt x="231" y="71"/>
                    </a:cubicBezTo>
                    <a:close/>
                    <a:moveTo>
                      <a:pt x="294" y="71"/>
                    </a:moveTo>
                    <a:cubicBezTo>
                      <a:pt x="252" y="71"/>
                      <a:pt x="252" y="71"/>
                      <a:pt x="252" y="71"/>
                    </a:cubicBezTo>
                    <a:cubicBezTo>
                      <a:pt x="256" y="40"/>
                      <a:pt x="256" y="40"/>
                      <a:pt x="256" y="40"/>
                    </a:cubicBezTo>
                    <a:cubicBezTo>
                      <a:pt x="298" y="40"/>
                      <a:pt x="298" y="40"/>
                      <a:pt x="298" y="40"/>
                    </a:cubicBezTo>
                    <a:lnTo>
                      <a:pt x="294" y="71"/>
                    </a:lnTo>
                    <a:close/>
                    <a:moveTo>
                      <a:pt x="290" y="202"/>
                    </a:moveTo>
                    <a:cubicBezTo>
                      <a:pt x="290" y="193"/>
                      <a:pt x="297" y="185"/>
                      <a:pt x="307" y="185"/>
                    </a:cubicBezTo>
                    <a:cubicBezTo>
                      <a:pt x="316" y="185"/>
                      <a:pt x="324" y="193"/>
                      <a:pt x="324" y="202"/>
                    </a:cubicBezTo>
                    <a:cubicBezTo>
                      <a:pt x="324" y="212"/>
                      <a:pt x="316" y="219"/>
                      <a:pt x="307" y="219"/>
                    </a:cubicBezTo>
                    <a:cubicBezTo>
                      <a:pt x="297" y="219"/>
                      <a:pt x="290" y="212"/>
                      <a:pt x="290" y="202"/>
                    </a:cubicBezTo>
                    <a:close/>
                    <a:moveTo>
                      <a:pt x="292" y="174"/>
                    </a:moveTo>
                    <a:cubicBezTo>
                      <a:pt x="294" y="173"/>
                      <a:pt x="296" y="172"/>
                      <a:pt x="299" y="172"/>
                    </a:cubicBezTo>
                    <a:cubicBezTo>
                      <a:pt x="300" y="172"/>
                      <a:pt x="301" y="171"/>
                      <a:pt x="301" y="171"/>
                    </a:cubicBezTo>
                    <a:cubicBezTo>
                      <a:pt x="301" y="175"/>
                      <a:pt x="301" y="175"/>
                      <a:pt x="301" y="175"/>
                    </a:cubicBezTo>
                    <a:cubicBezTo>
                      <a:pt x="299" y="176"/>
                      <a:pt x="296" y="177"/>
                      <a:pt x="294" y="178"/>
                    </a:cubicBezTo>
                    <a:lnTo>
                      <a:pt x="292" y="174"/>
                    </a:lnTo>
                    <a:close/>
                    <a:moveTo>
                      <a:pt x="276" y="149"/>
                    </a:moveTo>
                    <a:cubicBezTo>
                      <a:pt x="301" y="149"/>
                      <a:pt x="301" y="149"/>
                      <a:pt x="301" y="149"/>
                    </a:cubicBezTo>
                    <a:cubicBezTo>
                      <a:pt x="301" y="166"/>
                      <a:pt x="301" y="166"/>
                      <a:pt x="301" y="166"/>
                    </a:cubicBezTo>
                    <a:cubicBezTo>
                      <a:pt x="300" y="166"/>
                      <a:pt x="299" y="167"/>
                      <a:pt x="298" y="167"/>
                    </a:cubicBezTo>
                    <a:cubicBezTo>
                      <a:pt x="295" y="167"/>
                      <a:pt x="292" y="168"/>
                      <a:pt x="289" y="170"/>
                    </a:cubicBezTo>
                    <a:lnTo>
                      <a:pt x="276" y="149"/>
                    </a:lnTo>
                    <a:close/>
                    <a:moveTo>
                      <a:pt x="15" y="122"/>
                    </a:moveTo>
                    <a:cubicBezTo>
                      <a:pt x="17" y="116"/>
                      <a:pt x="17" y="116"/>
                      <a:pt x="17" y="116"/>
                    </a:cubicBezTo>
                    <a:cubicBezTo>
                      <a:pt x="22" y="118"/>
                      <a:pt x="28" y="119"/>
                      <a:pt x="34" y="121"/>
                    </a:cubicBezTo>
                    <a:cubicBezTo>
                      <a:pt x="19" y="126"/>
                      <a:pt x="19" y="126"/>
                      <a:pt x="19" y="126"/>
                    </a:cubicBezTo>
                    <a:cubicBezTo>
                      <a:pt x="18" y="124"/>
                      <a:pt x="17" y="123"/>
                      <a:pt x="15" y="122"/>
                    </a:cubicBezTo>
                    <a:close/>
                    <a:moveTo>
                      <a:pt x="4" y="131"/>
                    </a:moveTo>
                    <a:cubicBezTo>
                      <a:pt x="4" y="127"/>
                      <a:pt x="7" y="125"/>
                      <a:pt x="10" y="125"/>
                    </a:cubicBezTo>
                    <a:cubicBezTo>
                      <a:pt x="13" y="125"/>
                      <a:pt x="16" y="127"/>
                      <a:pt x="16" y="131"/>
                    </a:cubicBezTo>
                    <a:cubicBezTo>
                      <a:pt x="16" y="134"/>
                      <a:pt x="13" y="137"/>
                      <a:pt x="10" y="137"/>
                    </a:cubicBezTo>
                    <a:cubicBezTo>
                      <a:pt x="7" y="137"/>
                      <a:pt x="4" y="134"/>
                      <a:pt x="4"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9" name="Oval 38"/>
              <p:cNvSpPr>
                <a:spLocks noChangeArrowheads="1"/>
              </p:cNvSpPr>
              <p:nvPr/>
            </p:nvSpPr>
            <p:spPr bwMode="auto">
              <a:xfrm>
                <a:off x="10035890" y="1408014"/>
                <a:ext cx="26988"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0" name="Oval 39"/>
              <p:cNvSpPr>
                <a:spLocks noChangeArrowheads="1"/>
              </p:cNvSpPr>
              <p:nvPr/>
            </p:nvSpPr>
            <p:spPr bwMode="auto">
              <a:xfrm>
                <a:off x="11328115" y="1703289"/>
                <a:ext cx="76200" cy="76200"/>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41" name="Freeform 40"/>
            <p:cNvSpPr>
              <a:spLocks/>
            </p:cNvSpPr>
            <p:nvPr/>
          </p:nvSpPr>
          <p:spPr bwMode="auto">
            <a:xfrm>
              <a:off x="9045290" y="764172"/>
              <a:ext cx="857250" cy="169863"/>
            </a:xfrm>
            <a:custGeom>
              <a:avLst/>
              <a:gdLst>
                <a:gd name="T0" fmla="*/ 537 w 540"/>
                <a:gd name="T1" fmla="*/ 107 h 107"/>
                <a:gd name="T2" fmla="*/ 540 w 540"/>
                <a:gd name="T3" fmla="*/ 85 h 107"/>
                <a:gd name="T4" fmla="*/ 3 w 540"/>
                <a:gd name="T5" fmla="*/ 0 h 107"/>
                <a:gd name="T6" fmla="*/ 0 w 540"/>
                <a:gd name="T7" fmla="*/ 23 h 107"/>
                <a:gd name="T8" fmla="*/ 537 w 540"/>
                <a:gd name="T9" fmla="*/ 107 h 107"/>
              </a:gdLst>
              <a:ahLst/>
              <a:cxnLst>
                <a:cxn ang="0">
                  <a:pos x="T0" y="T1"/>
                </a:cxn>
                <a:cxn ang="0">
                  <a:pos x="T2" y="T3"/>
                </a:cxn>
                <a:cxn ang="0">
                  <a:pos x="T4" y="T5"/>
                </a:cxn>
                <a:cxn ang="0">
                  <a:pos x="T6" y="T7"/>
                </a:cxn>
                <a:cxn ang="0">
                  <a:pos x="T8" y="T9"/>
                </a:cxn>
              </a:cxnLst>
              <a:rect l="0" t="0" r="r" b="b"/>
              <a:pathLst>
                <a:path w="540" h="107">
                  <a:moveTo>
                    <a:pt x="537" y="107"/>
                  </a:moveTo>
                  <a:lnTo>
                    <a:pt x="540" y="85"/>
                  </a:lnTo>
                  <a:lnTo>
                    <a:pt x="3" y="0"/>
                  </a:lnTo>
                  <a:lnTo>
                    <a:pt x="0" y="23"/>
                  </a:lnTo>
                  <a:lnTo>
                    <a:pt x="537"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2" name="Freeform 41"/>
            <p:cNvSpPr>
              <a:spLocks/>
            </p:cNvSpPr>
            <p:nvPr/>
          </p:nvSpPr>
          <p:spPr bwMode="auto">
            <a:xfrm>
              <a:off x="9045290" y="1019760"/>
              <a:ext cx="857250" cy="169863"/>
            </a:xfrm>
            <a:custGeom>
              <a:avLst/>
              <a:gdLst>
                <a:gd name="T0" fmla="*/ 3 w 540"/>
                <a:gd name="T1" fmla="*/ 107 h 107"/>
                <a:gd name="T2" fmla="*/ 540 w 540"/>
                <a:gd name="T3" fmla="*/ 23 h 107"/>
                <a:gd name="T4" fmla="*/ 537 w 540"/>
                <a:gd name="T5" fmla="*/ 0 h 107"/>
                <a:gd name="T6" fmla="*/ 0 w 540"/>
                <a:gd name="T7" fmla="*/ 85 h 107"/>
                <a:gd name="T8" fmla="*/ 3 w 540"/>
                <a:gd name="T9" fmla="*/ 107 h 107"/>
              </a:gdLst>
              <a:ahLst/>
              <a:cxnLst>
                <a:cxn ang="0">
                  <a:pos x="T0" y="T1"/>
                </a:cxn>
                <a:cxn ang="0">
                  <a:pos x="T2" y="T3"/>
                </a:cxn>
                <a:cxn ang="0">
                  <a:pos x="T4" y="T5"/>
                </a:cxn>
                <a:cxn ang="0">
                  <a:pos x="T6" y="T7"/>
                </a:cxn>
                <a:cxn ang="0">
                  <a:pos x="T8" y="T9"/>
                </a:cxn>
              </a:cxnLst>
              <a:rect l="0" t="0" r="r" b="b"/>
              <a:pathLst>
                <a:path w="540" h="107">
                  <a:moveTo>
                    <a:pt x="3" y="107"/>
                  </a:moveTo>
                  <a:lnTo>
                    <a:pt x="540" y="23"/>
                  </a:lnTo>
                  <a:lnTo>
                    <a:pt x="537" y="0"/>
                  </a:lnTo>
                  <a:lnTo>
                    <a:pt x="0" y="85"/>
                  </a:lnTo>
                  <a:lnTo>
                    <a:pt x="3"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p:nvSpPr>
        <p:spPr bwMode="auto">
          <a:xfrm>
            <a:off x="856201" y="239852"/>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p:nvSpPr>
        <p:spPr bwMode="auto">
          <a:xfrm>
            <a:off x="133325" y="550599"/>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2576227" y="551313"/>
            <a:ext cx="6434138" cy="911682"/>
          </a:xfrm>
        </p:spPr>
        <p:txBody>
          <a:bodyPr>
            <a:normAutofit/>
          </a:bodyPr>
          <a:lstStyle>
            <a:lvl1pPr algn="ctr">
              <a:defRPr sz="3600" b="1">
                <a:solidFill>
                  <a:schemeClr val="bg1"/>
                </a:solidFill>
              </a:defRPr>
            </a:lvl1pPr>
          </a:lstStyle>
          <a:p>
            <a:r>
              <a:rPr lang="en-US" dirty="0"/>
              <a:t>Click to edit Master title style</a:t>
            </a:r>
            <a:endParaRPr lang="id-ID" dirty="0"/>
          </a:p>
        </p:txBody>
      </p:sp>
      <p:sp>
        <p:nvSpPr>
          <p:cNvPr id="15" name="Picture Placeholder 11"/>
          <p:cNvSpPr>
            <a:spLocks noGrp="1"/>
          </p:cNvSpPr>
          <p:nvPr>
            <p:ph type="pic" sz="quarter" idx="14"/>
          </p:nvPr>
        </p:nvSpPr>
        <p:spPr>
          <a:xfrm>
            <a:off x="1058608" y="2022659"/>
            <a:ext cx="2880000" cy="2160000"/>
          </a:xfrm>
        </p:spPr>
        <p:txBody>
          <a:bodyPr/>
          <a:lstStyle/>
          <a:p>
            <a:endParaRPr lang="id-ID"/>
          </a:p>
        </p:txBody>
      </p:sp>
      <p:sp>
        <p:nvSpPr>
          <p:cNvPr id="16" name="Picture Placeholder 11"/>
          <p:cNvSpPr>
            <a:spLocks noGrp="1"/>
          </p:cNvSpPr>
          <p:nvPr>
            <p:ph type="pic" sz="quarter" idx="15"/>
          </p:nvPr>
        </p:nvSpPr>
        <p:spPr>
          <a:xfrm>
            <a:off x="4652255" y="2022659"/>
            <a:ext cx="2880000" cy="2160000"/>
          </a:xfrm>
        </p:spPr>
        <p:txBody>
          <a:bodyPr/>
          <a:lstStyle/>
          <a:p>
            <a:endParaRPr lang="id-ID"/>
          </a:p>
        </p:txBody>
      </p:sp>
      <p:sp>
        <p:nvSpPr>
          <p:cNvPr id="28" name="Picture Placeholder 11"/>
          <p:cNvSpPr>
            <a:spLocks noGrp="1"/>
          </p:cNvSpPr>
          <p:nvPr>
            <p:ph type="pic" sz="quarter" idx="16"/>
          </p:nvPr>
        </p:nvSpPr>
        <p:spPr>
          <a:xfrm>
            <a:off x="8283830" y="2022659"/>
            <a:ext cx="2880000" cy="2160000"/>
          </a:xfrm>
        </p:spPr>
        <p:txBody>
          <a:bodyPr/>
          <a:lstStyle/>
          <a:p>
            <a:endParaRPr lang="id-ID"/>
          </a:p>
        </p:txBody>
      </p:sp>
      <p:grpSp>
        <p:nvGrpSpPr>
          <p:cNvPr id="60" name="Group 59"/>
          <p:cNvGrpSpPr/>
          <p:nvPr userDrawn="1"/>
        </p:nvGrpSpPr>
        <p:grpSpPr>
          <a:xfrm>
            <a:off x="338952" y="6409324"/>
            <a:ext cx="224082" cy="221156"/>
            <a:chOff x="4328868" y="5502988"/>
            <a:chExt cx="500307" cy="493774"/>
          </a:xfrm>
        </p:grpSpPr>
        <p:sp>
          <p:nvSpPr>
            <p:cNvPr id="61" name="Freeform 6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2" name="Freeform 6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grpSp>
        <p:nvGrpSpPr>
          <p:cNvPr id="63" name="Group 62"/>
          <p:cNvGrpSpPr/>
          <p:nvPr userDrawn="1"/>
        </p:nvGrpSpPr>
        <p:grpSpPr>
          <a:xfrm flipH="1">
            <a:off x="11637433" y="6409324"/>
            <a:ext cx="224082" cy="221156"/>
            <a:chOff x="4328868" y="5502988"/>
            <a:chExt cx="500307" cy="493774"/>
          </a:xfrm>
        </p:grpSpPr>
        <p:sp>
          <p:nvSpPr>
            <p:cNvPr id="64" name="Freeform 63">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sp>
          <p:nvSpPr>
            <p:cNvPr id="65" name="Freeform 64">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2"/>
              </a:solidFill>
            </a:ln>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9605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Meet the Team 3 Picture">
    <p:spTree>
      <p:nvGrpSpPr>
        <p:cNvPr id="1" name=""/>
        <p:cNvGrpSpPr/>
        <p:nvPr/>
      </p:nvGrpSpPr>
      <p:grpSpPr>
        <a:xfrm>
          <a:off x="0" y="0"/>
          <a:ext cx="0" cy="0"/>
          <a:chOff x="0" y="0"/>
          <a:chExt cx="0" cy="0"/>
        </a:xfrm>
      </p:grpSpPr>
      <p:grpSp>
        <p:nvGrpSpPr>
          <p:cNvPr id="3" name="Group 2"/>
          <p:cNvGrpSpPr/>
          <p:nvPr userDrawn="1"/>
        </p:nvGrpSpPr>
        <p:grpSpPr>
          <a:xfrm>
            <a:off x="2104740" y="464135"/>
            <a:ext cx="8902042" cy="1066800"/>
            <a:chOff x="2104740" y="464135"/>
            <a:chExt cx="8902042" cy="1066800"/>
          </a:xfrm>
        </p:grpSpPr>
        <p:sp>
          <p:nvSpPr>
            <p:cNvPr id="43" name="Freeform 28"/>
            <p:cNvSpPr>
              <a:spLocks/>
            </p:cNvSpPr>
            <p:nvPr/>
          </p:nvSpPr>
          <p:spPr bwMode="auto">
            <a:xfrm>
              <a:off x="2104740" y="545097"/>
              <a:ext cx="577850" cy="811213"/>
            </a:xfrm>
            <a:custGeom>
              <a:avLst/>
              <a:gdLst>
                <a:gd name="T0" fmla="*/ 130 w 130"/>
                <a:gd name="T1" fmla="*/ 20 h 181"/>
                <a:gd name="T2" fmla="*/ 3 w 130"/>
                <a:gd name="T3" fmla="*/ 0 h 181"/>
                <a:gd name="T4" fmla="*/ 44 w 130"/>
                <a:gd name="T5" fmla="*/ 90 h 181"/>
                <a:gd name="T6" fmla="*/ 0 w 130"/>
                <a:gd name="T7" fmla="*/ 164 h 181"/>
                <a:gd name="T8" fmla="*/ 123 w 130"/>
                <a:gd name="T9" fmla="*/ 179 h 181"/>
                <a:gd name="T10" fmla="*/ 130 w 130"/>
                <a:gd name="T11" fmla="*/ 20 h 181"/>
              </a:gdLst>
              <a:ahLst/>
              <a:cxnLst>
                <a:cxn ang="0">
                  <a:pos x="T0" y="T1"/>
                </a:cxn>
                <a:cxn ang="0">
                  <a:pos x="T2" y="T3"/>
                </a:cxn>
                <a:cxn ang="0">
                  <a:pos x="T4" y="T5"/>
                </a:cxn>
                <a:cxn ang="0">
                  <a:pos x="T6" y="T7"/>
                </a:cxn>
                <a:cxn ang="0">
                  <a:pos x="T8" y="T9"/>
                </a:cxn>
                <a:cxn ang="0">
                  <a:pos x="T10" y="T11"/>
                </a:cxn>
              </a:cxnLst>
              <a:rect l="0" t="0" r="r" b="b"/>
              <a:pathLst>
                <a:path w="130" h="181">
                  <a:moveTo>
                    <a:pt x="130" y="20"/>
                  </a:moveTo>
                  <a:cubicBezTo>
                    <a:pt x="130" y="20"/>
                    <a:pt x="49" y="16"/>
                    <a:pt x="3" y="0"/>
                  </a:cubicBezTo>
                  <a:cubicBezTo>
                    <a:pt x="3" y="0"/>
                    <a:pt x="37" y="83"/>
                    <a:pt x="44" y="90"/>
                  </a:cubicBezTo>
                  <a:cubicBezTo>
                    <a:pt x="0" y="164"/>
                    <a:pt x="0" y="164"/>
                    <a:pt x="0" y="164"/>
                  </a:cubicBezTo>
                  <a:cubicBezTo>
                    <a:pt x="0" y="164"/>
                    <a:pt x="77" y="181"/>
                    <a:pt x="123" y="179"/>
                  </a:cubicBezTo>
                  <a:lnTo>
                    <a:pt x="130" y="2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44" name="Freeform 29"/>
            <p:cNvSpPr>
              <a:spLocks/>
            </p:cNvSpPr>
            <p:nvPr/>
          </p:nvSpPr>
          <p:spPr bwMode="auto">
            <a:xfrm>
              <a:off x="2473040" y="616535"/>
              <a:ext cx="209550" cy="735013"/>
            </a:xfrm>
            <a:custGeom>
              <a:avLst/>
              <a:gdLst>
                <a:gd name="T0" fmla="*/ 0 w 47"/>
                <a:gd name="T1" fmla="*/ 0 h 164"/>
                <a:gd name="T2" fmla="*/ 47 w 47"/>
                <a:gd name="T3" fmla="*/ 4 h 164"/>
                <a:gd name="T4" fmla="*/ 40 w 47"/>
                <a:gd name="T5" fmla="*/ 163 h 164"/>
                <a:gd name="T6" fmla="*/ 0 w 47"/>
                <a:gd name="T7" fmla="*/ 161 h 164"/>
                <a:gd name="T8" fmla="*/ 0 w 47"/>
                <a:gd name="T9" fmla="*/ 0 h 164"/>
              </a:gdLst>
              <a:ahLst/>
              <a:cxnLst>
                <a:cxn ang="0">
                  <a:pos x="T0" y="T1"/>
                </a:cxn>
                <a:cxn ang="0">
                  <a:pos x="T2" y="T3"/>
                </a:cxn>
                <a:cxn ang="0">
                  <a:pos x="T4" y="T5"/>
                </a:cxn>
                <a:cxn ang="0">
                  <a:pos x="T6" y="T7"/>
                </a:cxn>
                <a:cxn ang="0">
                  <a:pos x="T8" y="T9"/>
                </a:cxn>
              </a:cxnLst>
              <a:rect l="0" t="0" r="r" b="b"/>
              <a:pathLst>
                <a:path w="47" h="164">
                  <a:moveTo>
                    <a:pt x="0" y="0"/>
                  </a:moveTo>
                  <a:cubicBezTo>
                    <a:pt x="26" y="3"/>
                    <a:pt x="47" y="4"/>
                    <a:pt x="47" y="4"/>
                  </a:cubicBezTo>
                  <a:cubicBezTo>
                    <a:pt x="40" y="163"/>
                    <a:pt x="40" y="163"/>
                    <a:pt x="40" y="163"/>
                  </a:cubicBezTo>
                  <a:cubicBezTo>
                    <a:pt x="28" y="164"/>
                    <a:pt x="14" y="163"/>
                    <a:pt x="0" y="161"/>
                  </a:cubicBezTo>
                  <a:lnTo>
                    <a:pt x="0" y="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5" name="Freeform 30"/>
            <p:cNvSpPr>
              <a:spLocks/>
            </p:cNvSpPr>
            <p:nvPr/>
          </p:nvSpPr>
          <p:spPr bwMode="auto">
            <a:xfrm>
              <a:off x="2633377" y="562560"/>
              <a:ext cx="6389688" cy="928688"/>
            </a:xfrm>
            <a:custGeom>
              <a:avLst/>
              <a:gdLst>
                <a:gd name="T0" fmla="*/ 1438 w 1438"/>
                <a:gd name="T1" fmla="*/ 0 h 207"/>
                <a:gd name="T2" fmla="*/ 867 w 1438"/>
                <a:gd name="T3" fmla="*/ 6 h 207"/>
                <a:gd name="T4" fmla="*/ 0 w 1438"/>
                <a:gd name="T5" fmla="*/ 0 h 207"/>
                <a:gd name="T6" fmla="*/ 0 w 1438"/>
                <a:gd name="T7" fmla="*/ 191 h 207"/>
                <a:gd name="T8" fmla="*/ 684 w 1438"/>
                <a:gd name="T9" fmla="*/ 191 h 207"/>
                <a:gd name="T10" fmla="*/ 1438 w 1438"/>
                <a:gd name="T11" fmla="*/ 191 h 207"/>
                <a:gd name="T12" fmla="*/ 1438 w 1438"/>
                <a:gd name="T13" fmla="*/ 0 h 207"/>
              </a:gdLst>
              <a:ahLst/>
              <a:cxnLst>
                <a:cxn ang="0">
                  <a:pos x="T0" y="T1"/>
                </a:cxn>
                <a:cxn ang="0">
                  <a:pos x="T2" y="T3"/>
                </a:cxn>
                <a:cxn ang="0">
                  <a:pos x="T4" y="T5"/>
                </a:cxn>
                <a:cxn ang="0">
                  <a:pos x="T6" y="T7"/>
                </a:cxn>
                <a:cxn ang="0">
                  <a:pos x="T8" y="T9"/>
                </a:cxn>
                <a:cxn ang="0">
                  <a:pos x="T10" y="T11"/>
                </a:cxn>
                <a:cxn ang="0">
                  <a:pos x="T12" y="T13"/>
                </a:cxn>
              </a:cxnLst>
              <a:rect l="0" t="0" r="r" b="b"/>
              <a:pathLst>
                <a:path w="1438" h="207">
                  <a:moveTo>
                    <a:pt x="1438" y="0"/>
                  </a:moveTo>
                  <a:cubicBezTo>
                    <a:pt x="1438" y="0"/>
                    <a:pt x="1008" y="3"/>
                    <a:pt x="867" y="6"/>
                  </a:cubicBezTo>
                  <a:cubicBezTo>
                    <a:pt x="272" y="19"/>
                    <a:pt x="0" y="0"/>
                    <a:pt x="0" y="0"/>
                  </a:cubicBezTo>
                  <a:cubicBezTo>
                    <a:pt x="0" y="191"/>
                    <a:pt x="0" y="191"/>
                    <a:pt x="0" y="191"/>
                  </a:cubicBezTo>
                  <a:cubicBezTo>
                    <a:pt x="0" y="191"/>
                    <a:pt x="227" y="207"/>
                    <a:pt x="684" y="191"/>
                  </a:cubicBezTo>
                  <a:cubicBezTo>
                    <a:pt x="863" y="185"/>
                    <a:pt x="1438" y="191"/>
                    <a:pt x="1438" y="191"/>
                  </a:cubicBezTo>
                  <a:lnTo>
                    <a:pt x="143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31"/>
            <p:cNvSpPr>
              <a:spLocks/>
            </p:cNvSpPr>
            <p:nvPr/>
          </p:nvSpPr>
          <p:spPr bwMode="auto">
            <a:xfrm>
              <a:off x="9013540" y="464135"/>
              <a:ext cx="66675" cy="1066800"/>
            </a:xfrm>
            <a:custGeom>
              <a:avLst/>
              <a:gdLst>
                <a:gd name="T0" fmla="*/ 0 w 15"/>
                <a:gd name="T1" fmla="*/ 229 h 238"/>
                <a:gd name="T2" fmla="*/ 8 w 15"/>
                <a:gd name="T3" fmla="*/ 238 h 238"/>
                <a:gd name="T4" fmla="*/ 8 w 15"/>
                <a:gd name="T5" fmla="*/ 238 h 238"/>
                <a:gd name="T6" fmla="*/ 15 w 15"/>
                <a:gd name="T7" fmla="*/ 229 h 238"/>
                <a:gd name="T8" fmla="*/ 15 w 15"/>
                <a:gd name="T9" fmla="*/ 9 h 238"/>
                <a:gd name="T10" fmla="*/ 8 w 15"/>
                <a:gd name="T11" fmla="*/ 0 h 238"/>
                <a:gd name="T12" fmla="*/ 8 w 15"/>
                <a:gd name="T13" fmla="*/ 0 h 238"/>
                <a:gd name="T14" fmla="*/ 0 w 15"/>
                <a:gd name="T15" fmla="*/ 9 h 238"/>
                <a:gd name="T16" fmla="*/ 0 w 15"/>
                <a:gd name="T17" fmla="*/ 22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8">
                  <a:moveTo>
                    <a:pt x="0" y="229"/>
                  </a:moveTo>
                  <a:cubicBezTo>
                    <a:pt x="0" y="234"/>
                    <a:pt x="4" y="238"/>
                    <a:pt x="8" y="238"/>
                  </a:cubicBezTo>
                  <a:cubicBezTo>
                    <a:pt x="8" y="238"/>
                    <a:pt x="8" y="238"/>
                    <a:pt x="8" y="238"/>
                  </a:cubicBezTo>
                  <a:cubicBezTo>
                    <a:pt x="12" y="238"/>
                    <a:pt x="15" y="234"/>
                    <a:pt x="15" y="229"/>
                  </a:cubicBezTo>
                  <a:cubicBezTo>
                    <a:pt x="15" y="9"/>
                    <a:pt x="15" y="9"/>
                    <a:pt x="15" y="9"/>
                  </a:cubicBezTo>
                  <a:cubicBezTo>
                    <a:pt x="15" y="4"/>
                    <a:pt x="12" y="0"/>
                    <a:pt x="8" y="0"/>
                  </a:cubicBezTo>
                  <a:cubicBezTo>
                    <a:pt x="8" y="0"/>
                    <a:pt x="8" y="0"/>
                    <a:pt x="8" y="0"/>
                  </a:cubicBezTo>
                  <a:cubicBezTo>
                    <a:pt x="4" y="0"/>
                    <a:pt x="0" y="4"/>
                    <a:pt x="0" y="9"/>
                  </a:cubicBezTo>
                  <a:lnTo>
                    <a:pt x="0" y="229"/>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 name="Group 1"/>
            <p:cNvGrpSpPr/>
            <p:nvPr userDrawn="1"/>
          </p:nvGrpSpPr>
          <p:grpSpPr>
            <a:xfrm>
              <a:off x="9840627" y="814161"/>
              <a:ext cx="1166155" cy="595444"/>
              <a:chOff x="9840627" y="833339"/>
              <a:chExt cx="2020888" cy="1031875"/>
            </a:xfrm>
            <a:solidFill>
              <a:schemeClr val="tx2">
                <a:lumMod val="60000"/>
                <a:lumOff val="40000"/>
              </a:schemeClr>
            </a:solidFill>
          </p:grpSpPr>
          <p:sp>
            <p:nvSpPr>
              <p:cNvPr id="33" name="Freeform 32"/>
              <p:cNvSpPr>
                <a:spLocks/>
              </p:cNvSpPr>
              <p:nvPr/>
            </p:nvSpPr>
            <p:spPr bwMode="auto">
              <a:xfrm>
                <a:off x="11532902" y="1139726"/>
                <a:ext cx="182563" cy="371475"/>
              </a:xfrm>
              <a:custGeom>
                <a:avLst/>
                <a:gdLst>
                  <a:gd name="T0" fmla="*/ 41 w 41"/>
                  <a:gd name="T1" fmla="*/ 15 h 83"/>
                  <a:gd name="T2" fmla="*/ 41 w 41"/>
                  <a:gd name="T3" fmla="*/ 68 h 83"/>
                  <a:gd name="T4" fmla="*/ 26 w 41"/>
                  <a:gd name="T5" fmla="*/ 83 h 83"/>
                  <a:gd name="T6" fmla="*/ 0 w 41"/>
                  <a:gd name="T7" fmla="*/ 83 h 83"/>
                  <a:gd name="T8" fmla="*/ 0 w 41"/>
                  <a:gd name="T9" fmla="*/ 0 h 83"/>
                  <a:gd name="T10" fmla="*/ 26 w 41"/>
                  <a:gd name="T11" fmla="*/ 0 h 83"/>
                  <a:gd name="T12" fmla="*/ 41 w 41"/>
                  <a:gd name="T13" fmla="*/ 15 h 83"/>
                </a:gdLst>
                <a:ahLst/>
                <a:cxnLst>
                  <a:cxn ang="0">
                    <a:pos x="T0" y="T1"/>
                  </a:cxn>
                  <a:cxn ang="0">
                    <a:pos x="T2" y="T3"/>
                  </a:cxn>
                  <a:cxn ang="0">
                    <a:pos x="T4" y="T5"/>
                  </a:cxn>
                  <a:cxn ang="0">
                    <a:pos x="T6" y="T7"/>
                  </a:cxn>
                  <a:cxn ang="0">
                    <a:pos x="T8" y="T9"/>
                  </a:cxn>
                  <a:cxn ang="0">
                    <a:pos x="T10" y="T11"/>
                  </a:cxn>
                  <a:cxn ang="0">
                    <a:pos x="T12" y="T13"/>
                  </a:cxn>
                </a:cxnLst>
                <a:rect l="0" t="0" r="r" b="b"/>
                <a:pathLst>
                  <a:path w="41" h="83">
                    <a:moveTo>
                      <a:pt x="41" y="15"/>
                    </a:moveTo>
                    <a:cubicBezTo>
                      <a:pt x="41" y="68"/>
                      <a:pt x="41" y="68"/>
                      <a:pt x="41" y="68"/>
                    </a:cubicBezTo>
                    <a:cubicBezTo>
                      <a:pt x="41" y="77"/>
                      <a:pt x="34" y="83"/>
                      <a:pt x="26" y="83"/>
                    </a:cubicBezTo>
                    <a:cubicBezTo>
                      <a:pt x="0" y="83"/>
                      <a:pt x="0" y="83"/>
                      <a:pt x="0" y="83"/>
                    </a:cubicBezTo>
                    <a:cubicBezTo>
                      <a:pt x="0" y="0"/>
                      <a:pt x="0" y="0"/>
                      <a:pt x="0" y="0"/>
                    </a:cubicBezTo>
                    <a:cubicBezTo>
                      <a:pt x="26" y="0"/>
                      <a:pt x="26" y="0"/>
                      <a:pt x="26" y="0"/>
                    </a:cubicBezTo>
                    <a:cubicBezTo>
                      <a:pt x="34" y="0"/>
                      <a:pt x="41" y="7"/>
                      <a:pt x="41"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33"/>
              <p:cNvSpPr>
                <a:spLocks/>
              </p:cNvSpPr>
              <p:nvPr/>
            </p:nvSpPr>
            <p:spPr bwMode="auto">
              <a:xfrm>
                <a:off x="11728165" y="1265139"/>
                <a:ext cx="133350" cy="125413"/>
              </a:xfrm>
              <a:custGeom>
                <a:avLst/>
                <a:gdLst>
                  <a:gd name="T0" fmla="*/ 30 w 30"/>
                  <a:gd name="T1" fmla="*/ 14 h 28"/>
                  <a:gd name="T2" fmla="*/ 0 w 30"/>
                  <a:gd name="T3" fmla="*/ 28 h 28"/>
                  <a:gd name="T4" fmla="*/ 0 w 30"/>
                  <a:gd name="T5" fmla="*/ 0 h 28"/>
                  <a:gd name="T6" fmla="*/ 30 w 30"/>
                  <a:gd name="T7" fmla="*/ 14 h 28"/>
                </a:gdLst>
                <a:ahLst/>
                <a:cxnLst>
                  <a:cxn ang="0">
                    <a:pos x="T0" y="T1"/>
                  </a:cxn>
                  <a:cxn ang="0">
                    <a:pos x="T2" y="T3"/>
                  </a:cxn>
                  <a:cxn ang="0">
                    <a:pos x="T4" y="T5"/>
                  </a:cxn>
                  <a:cxn ang="0">
                    <a:pos x="T6" y="T7"/>
                  </a:cxn>
                </a:cxnLst>
                <a:rect l="0" t="0" r="r" b="b"/>
                <a:pathLst>
                  <a:path w="30" h="28">
                    <a:moveTo>
                      <a:pt x="30" y="14"/>
                    </a:moveTo>
                    <a:cubicBezTo>
                      <a:pt x="30" y="22"/>
                      <a:pt x="17" y="28"/>
                      <a:pt x="0" y="28"/>
                    </a:cubicBezTo>
                    <a:cubicBezTo>
                      <a:pt x="0" y="0"/>
                      <a:pt x="0" y="0"/>
                      <a:pt x="0" y="0"/>
                    </a:cubicBezTo>
                    <a:cubicBezTo>
                      <a:pt x="17" y="0"/>
                      <a:pt x="30" y="6"/>
                      <a:pt x="30"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5" name="Oval 34"/>
              <p:cNvSpPr>
                <a:spLocks noChangeArrowheads="1"/>
              </p:cNvSpPr>
              <p:nvPr/>
            </p:nvSpPr>
            <p:spPr bwMode="auto">
              <a:xfrm>
                <a:off x="11750390" y="1036539"/>
                <a:ext cx="39688" cy="219075"/>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6" name="Oval 35"/>
              <p:cNvSpPr>
                <a:spLocks noChangeArrowheads="1"/>
              </p:cNvSpPr>
              <p:nvPr/>
            </p:nvSpPr>
            <p:spPr bwMode="auto">
              <a:xfrm>
                <a:off x="11750390" y="1398489"/>
                <a:ext cx="39688" cy="220663"/>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36"/>
              <p:cNvSpPr>
                <a:spLocks/>
              </p:cNvSpPr>
              <p:nvPr/>
            </p:nvSpPr>
            <p:spPr bwMode="auto">
              <a:xfrm>
                <a:off x="9840627" y="857151"/>
                <a:ext cx="177800" cy="469900"/>
              </a:xfrm>
              <a:custGeom>
                <a:avLst/>
                <a:gdLst>
                  <a:gd name="T0" fmla="*/ 1 w 40"/>
                  <a:gd name="T1" fmla="*/ 63 h 105"/>
                  <a:gd name="T2" fmla="*/ 40 w 40"/>
                  <a:gd name="T3" fmla="*/ 0 h 105"/>
                  <a:gd name="T4" fmla="*/ 40 w 40"/>
                  <a:gd name="T5" fmla="*/ 105 h 105"/>
                  <a:gd name="T6" fmla="*/ 1 w 40"/>
                  <a:gd name="T7" fmla="*/ 63 h 105"/>
                </a:gdLst>
                <a:ahLst/>
                <a:cxnLst>
                  <a:cxn ang="0">
                    <a:pos x="T0" y="T1"/>
                  </a:cxn>
                  <a:cxn ang="0">
                    <a:pos x="T2" y="T3"/>
                  </a:cxn>
                  <a:cxn ang="0">
                    <a:pos x="T4" y="T5"/>
                  </a:cxn>
                  <a:cxn ang="0">
                    <a:pos x="T6" y="T7"/>
                  </a:cxn>
                </a:cxnLst>
                <a:rect l="0" t="0" r="r" b="b"/>
                <a:pathLst>
                  <a:path w="40" h="105">
                    <a:moveTo>
                      <a:pt x="1" y="63"/>
                    </a:moveTo>
                    <a:cubicBezTo>
                      <a:pt x="3" y="27"/>
                      <a:pt x="23" y="3"/>
                      <a:pt x="40" y="0"/>
                    </a:cubicBezTo>
                    <a:cubicBezTo>
                      <a:pt x="40" y="105"/>
                      <a:pt x="40" y="105"/>
                      <a:pt x="40" y="105"/>
                    </a:cubicBezTo>
                    <a:cubicBezTo>
                      <a:pt x="40" y="105"/>
                      <a:pt x="0" y="100"/>
                      <a:pt x="1" y="63"/>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8" name="Freeform 37"/>
              <p:cNvSpPr>
                <a:spLocks noEditPoints="1"/>
              </p:cNvSpPr>
              <p:nvPr/>
            </p:nvSpPr>
            <p:spPr bwMode="auto">
              <a:xfrm>
                <a:off x="10004140" y="833339"/>
                <a:ext cx="1538288" cy="1031875"/>
              </a:xfrm>
              <a:custGeom>
                <a:avLst/>
                <a:gdLst>
                  <a:gd name="T0" fmla="*/ 10 w 346"/>
                  <a:gd name="T1" fmla="*/ 141 h 230"/>
                  <a:gd name="T2" fmla="*/ 20 w 346"/>
                  <a:gd name="T3" fmla="*/ 128 h 230"/>
                  <a:gd name="T4" fmla="*/ 127 w 346"/>
                  <a:gd name="T5" fmla="*/ 141 h 230"/>
                  <a:gd name="T6" fmla="*/ 270 w 346"/>
                  <a:gd name="T7" fmla="*/ 149 h 230"/>
                  <a:gd name="T8" fmla="*/ 272 w 346"/>
                  <a:gd name="T9" fmla="*/ 199 h 230"/>
                  <a:gd name="T10" fmla="*/ 288 w 346"/>
                  <a:gd name="T11" fmla="*/ 177 h 230"/>
                  <a:gd name="T12" fmla="*/ 279 w 346"/>
                  <a:gd name="T13" fmla="*/ 202 h 230"/>
                  <a:gd name="T14" fmla="*/ 334 w 346"/>
                  <a:gd name="T15" fmla="*/ 202 h 230"/>
                  <a:gd name="T16" fmla="*/ 311 w 346"/>
                  <a:gd name="T17" fmla="*/ 172 h 230"/>
                  <a:gd name="T18" fmla="*/ 333 w 346"/>
                  <a:gd name="T19" fmla="*/ 177 h 230"/>
                  <a:gd name="T20" fmla="*/ 311 w 346"/>
                  <a:gd name="T21" fmla="*/ 149 h 230"/>
                  <a:gd name="T22" fmla="*/ 340 w 346"/>
                  <a:gd name="T23" fmla="*/ 71 h 230"/>
                  <a:gd name="T24" fmla="*/ 304 w 346"/>
                  <a:gd name="T25" fmla="*/ 40 h 230"/>
                  <a:gd name="T26" fmla="*/ 326 w 346"/>
                  <a:gd name="T27" fmla="*/ 31 h 230"/>
                  <a:gd name="T28" fmla="*/ 228 w 346"/>
                  <a:gd name="T29" fmla="*/ 38 h 230"/>
                  <a:gd name="T30" fmla="*/ 250 w 346"/>
                  <a:gd name="T31" fmla="*/ 40 h 230"/>
                  <a:gd name="T32" fmla="*/ 236 w 346"/>
                  <a:gd name="T33" fmla="*/ 71 h 230"/>
                  <a:gd name="T34" fmla="*/ 214 w 346"/>
                  <a:gd name="T35" fmla="*/ 54 h 230"/>
                  <a:gd name="T36" fmla="*/ 146 w 346"/>
                  <a:gd name="T37" fmla="*/ 72 h 230"/>
                  <a:gd name="T38" fmla="*/ 7 w 346"/>
                  <a:gd name="T39" fmla="*/ 6 h 230"/>
                  <a:gd name="T40" fmla="*/ 15 w 346"/>
                  <a:gd name="T41" fmla="*/ 115 h 230"/>
                  <a:gd name="T42" fmla="*/ 10 w 346"/>
                  <a:gd name="T43" fmla="*/ 121 h 230"/>
                  <a:gd name="T44" fmla="*/ 231 w 346"/>
                  <a:gd name="T45" fmla="*/ 71 h 230"/>
                  <a:gd name="T46" fmla="*/ 216 w 346"/>
                  <a:gd name="T47" fmla="*/ 59 h 230"/>
                  <a:gd name="T48" fmla="*/ 294 w 346"/>
                  <a:gd name="T49" fmla="*/ 71 h 230"/>
                  <a:gd name="T50" fmla="*/ 256 w 346"/>
                  <a:gd name="T51" fmla="*/ 40 h 230"/>
                  <a:gd name="T52" fmla="*/ 294 w 346"/>
                  <a:gd name="T53" fmla="*/ 71 h 230"/>
                  <a:gd name="T54" fmla="*/ 307 w 346"/>
                  <a:gd name="T55" fmla="*/ 185 h 230"/>
                  <a:gd name="T56" fmla="*/ 307 w 346"/>
                  <a:gd name="T57" fmla="*/ 219 h 230"/>
                  <a:gd name="T58" fmla="*/ 292 w 346"/>
                  <a:gd name="T59" fmla="*/ 174 h 230"/>
                  <a:gd name="T60" fmla="*/ 301 w 346"/>
                  <a:gd name="T61" fmla="*/ 171 h 230"/>
                  <a:gd name="T62" fmla="*/ 294 w 346"/>
                  <a:gd name="T63" fmla="*/ 178 h 230"/>
                  <a:gd name="T64" fmla="*/ 276 w 346"/>
                  <a:gd name="T65" fmla="*/ 149 h 230"/>
                  <a:gd name="T66" fmla="*/ 301 w 346"/>
                  <a:gd name="T67" fmla="*/ 166 h 230"/>
                  <a:gd name="T68" fmla="*/ 289 w 346"/>
                  <a:gd name="T69" fmla="*/ 170 h 230"/>
                  <a:gd name="T70" fmla="*/ 15 w 346"/>
                  <a:gd name="T71" fmla="*/ 122 h 230"/>
                  <a:gd name="T72" fmla="*/ 34 w 346"/>
                  <a:gd name="T73" fmla="*/ 121 h 230"/>
                  <a:gd name="T74" fmla="*/ 15 w 346"/>
                  <a:gd name="T75" fmla="*/ 122 h 230"/>
                  <a:gd name="T76" fmla="*/ 10 w 346"/>
                  <a:gd name="T77" fmla="*/ 125 h 230"/>
                  <a:gd name="T78" fmla="*/ 10 w 346"/>
                  <a:gd name="T79" fmla="*/ 13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6" h="230">
                    <a:moveTo>
                      <a:pt x="0" y="131"/>
                    </a:moveTo>
                    <a:cubicBezTo>
                      <a:pt x="0" y="136"/>
                      <a:pt x="4" y="141"/>
                      <a:pt x="10" y="141"/>
                    </a:cubicBezTo>
                    <a:cubicBezTo>
                      <a:pt x="15" y="141"/>
                      <a:pt x="20" y="136"/>
                      <a:pt x="20" y="131"/>
                    </a:cubicBezTo>
                    <a:cubicBezTo>
                      <a:pt x="20" y="130"/>
                      <a:pt x="20" y="129"/>
                      <a:pt x="20" y="128"/>
                    </a:cubicBezTo>
                    <a:cubicBezTo>
                      <a:pt x="38" y="122"/>
                      <a:pt x="38" y="122"/>
                      <a:pt x="38" y="122"/>
                    </a:cubicBezTo>
                    <a:cubicBezTo>
                      <a:pt x="67" y="130"/>
                      <a:pt x="108" y="138"/>
                      <a:pt x="127" y="141"/>
                    </a:cubicBezTo>
                    <a:cubicBezTo>
                      <a:pt x="156" y="146"/>
                      <a:pt x="210" y="149"/>
                      <a:pt x="210" y="149"/>
                    </a:cubicBezTo>
                    <a:cubicBezTo>
                      <a:pt x="270" y="149"/>
                      <a:pt x="270" y="149"/>
                      <a:pt x="270" y="149"/>
                    </a:cubicBezTo>
                    <a:cubicBezTo>
                      <a:pt x="285" y="172"/>
                      <a:pt x="285" y="172"/>
                      <a:pt x="285" y="172"/>
                    </a:cubicBezTo>
                    <a:cubicBezTo>
                      <a:pt x="277" y="179"/>
                      <a:pt x="272" y="189"/>
                      <a:pt x="272" y="199"/>
                    </a:cubicBezTo>
                    <a:cubicBezTo>
                      <a:pt x="277" y="198"/>
                      <a:pt x="277" y="198"/>
                      <a:pt x="277" y="198"/>
                    </a:cubicBezTo>
                    <a:cubicBezTo>
                      <a:pt x="277" y="191"/>
                      <a:pt x="281" y="182"/>
                      <a:pt x="288" y="177"/>
                    </a:cubicBezTo>
                    <a:cubicBezTo>
                      <a:pt x="290" y="181"/>
                      <a:pt x="290" y="181"/>
                      <a:pt x="290" y="181"/>
                    </a:cubicBezTo>
                    <a:cubicBezTo>
                      <a:pt x="283" y="186"/>
                      <a:pt x="279" y="193"/>
                      <a:pt x="279" y="202"/>
                    </a:cubicBezTo>
                    <a:cubicBezTo>
                      <a:pt x="279" y="217"/>
                      <a:pt x="292" y="230"/>
                      <a:pt x="307" y="230"/>
                    </a:cubicBezTo>
                    <a:cubicBezTo>
                      <a:pt x="322" y="230"/>
                      <a:pt x="334" y="217"/>
                      <a:pt x="334" y="202"/>
                    </a:cubicBezTo>
                    <a:cubicBezTo>
                      <a:pt x="334" y="189"/>
                      <a:pt x="324" y="177"/>
                      <a:pt x="311" y="175"/>
                    </a:cubicBezTo>
                    <a:cubicBezTo>
                      <a:pt x="311" y="172"/>
                      <a:pt x="311" y="172"/>
                      <a:pt x="311" y="172"/>
                    </a:cubicBezTo>
                    <a:cubicBezTo>
                      <a:pt x="322" y="174"/>
                      <a:pt x="329" y="181"/>
                      <a:pt x="329" y="181"/>
                    </a:cubicBezTo>
                    <a:cubicBezTo>
                      <a:pt x="333" y="177"/>
                      <a:pt x="333" y="177"/>
                      <a:pt x="333" y="177"/>
                    </a:cubicBezTo>
                    <a:cubicBezTo>
                      <a:pt x="332" y="177"/>
                      <a:pt x="324" y="169"/>
                      <a:pt x="311" y="167"/>
                    </a:cubicBezTo>
                    <a:cubicBezTo>
                      <a:pt x="311" y="149"/>
                      <a:pt x="311" y="149"/>
                      <a:pt x="311" y="149"/>
                    </a:cubicBezTo>
                    <a:cubicBezTo>
                      <a:pt x="340" y="149"/>
                      <a:pt x="340" y="149"/>
                      <a:pt x="340" y="149"/>
                    </a:cubicBezTo>
                    <a:cubicBezTo>
                      <a:pt x="340" y="71"/>
                      <a:pt x="340" y="71"/>
                      <a:pt x="340" y="71"/>
                    </a:cubicBezTo>
                    <a:cubicBezTo>
                      <a:pt x="300" y="71"/>
                      <a:pt x="300" y="71"/>
                      <a:pt x="300" y="71"/>
                    </a:cubicBezTo>
                    <a:cubicBezTo>
                      <a:pt x="304" y="40"/>
                      <a:pt x="304" y="40"/>
                      <a:pt x="304" y="40"/>
                    </a:cubicBezTo>
                    <a:cubicBezTo>
                      <a:pt x="318" y="40"/>
                      <a:pt x="318" y="40"/>
                      <a:pt x="318" y="40"/>
                    </a:cubicBezTo>
                    <a:cubicBezTo>
                      <a:pt x="346" y="40"/>
                      <a:pt x="333" y="33"/>
                      <a:pt x="326" y="31"/>
                    </a:cubicBezTo>
                    <a:cubicBezTo>
                      <a:pt x="318" y="29"/>
                      <a:pt x="313" y="28"/>
                      <a:pt x="293" y="27"/>
                    </a:cubicBezTo>
                    <a:cubicBezTo>
                      <a:pt x="273" y="27"/>
                      <a:pt x="232" y="35"/>
                      <a:pt x="228" y="38"/>
                    </a:cubicBezTo>
                    <a:cubicBezTo>
                      <a:pt x="224" y="40"/>
                      <a:pt x="230" y="40"/>
                      <a:pt x="230" y="40"/>
                    </a:cubicBezTo>
                    <a:cubicBezTo>
                      <a:pt x="250" y="40"/>
                      <a:pt x="250" y="40"/>
                      <a:pt x="250" y="40"/>
                    </a:cubicBezTo>
                    <a:cubicBezTo>
                      <a:pt x="246" y="71"/>
                      <a:pt x="246" y="71"/>
                      <a:pt x="246" y="71"/>
                    </a:cubicBezTo>
                    <a:cubicBezTo>
                      <a:pt x="236" y="71"/>
                      <a:pt x="236" y="71"/>
                      <a:pt x="236" y="71"/>
                    </a:cubicBezTo>
                    <a:cubicBezTo>
                      <a:pt x="232" y="66"/>
                      <a:pt x="225" y="58"/>
                      <a:pt x="216" y="55"/>
                    </a:cubicBezTo>
                    <a:cubicBezTo>
                      <a:pt x="214" y="54"/>
                      <a:pt x="214" y="54"/>
                      <a:pt x="214" y="54"/>
                    </a:cubicBezTo>
                    <a:cubicBezTo>
                      <a:pt x="209" y="72"/>
                      <a:pt x="209" y="72"/>
                      <a:pt x="209" y="72"/>
                    </a:cubicBezTo>
                    <a:cubicBezTo>
                      <a:pt x="190" y="93"/>
                      <a:pt x="146" y="72"/>
                      <a:pt x="146" y="72"/>
                    </a:cubicBezTo>
                    <a:cubicBezTo>
                      <a:pt x="68" y="75"/>
                      <a:pt x="68" y="75"/>
                      <a:pt x="68" y="75"/>
                    </a:cubicBezTo>
                    <a:cubicBezTo>
                      <a:pt x="40" y="0"/>
                      <a:pt x="7" y="6"/>
                      <a:pt x="7" y="6"/>
                    </a:cubicBezTo>
                    <a:cubicBezTo>
                      <a:pt x="7" y="112"/>
                      <a:pt x="7" y="112"/>
                      <a:pt x="7" y="112"/>
                    </a:cubicBezTo>
                    <a:cubicBezTo>
                      <a:pt x="9" y="113"/>
                      <a:pt x="12" y="114"/>
                      <a:pt x="15" y="115"/>
                    </a:cubicBezTo>
                    <a:cubicBezTo>
                      <a:pt x="13" y="121"/>
                      <a:pt x="13" y="121"/>
                      <a:pt x="13" y="121"/>
                    </a:cubicBezTo>
                    <a:cubicBezTo>
                      <a:pt x="12" y="121"/>
                      <a:pt x="11" y="121"/>
                      <a:pt x="10" y="121"/>
                    </a:cubicBezTo>
                    <a:cubicBezTo>
                      <a:pt x="4" y="121"/>
                      <a:pt x="0" y="125"/>
                      <a:pt x="0" y="131"/>
                    </a:cubicBezTo>
                    <a:close/>
                    <a:moveTo>
                      <a:pt x="231" y="71"/>
                    </a:moveTo>
                    <a:cubicBezTo>
                      <a:pt x="213" y="71"/>
                      <a:pt x="213" y="71"/>
                      <a:pt x="213" y="71"/>
                    </a:cubicBezTo>
                    <a:cubicBezTo>
                      <a:pt x="216" y="59"/>
                      <a:pt x="216" y="59"/>
                      <a:pt x="216" y="59"/>
                    </a:cubicBezTo>
                    <a:cubicBezTo>
                      <a:pt x="222" y="62"/>
                      <a:pt x="228" y="67"/>
                      <a:pt x="231" y="71"/>
                    </a:cubicBezTo>
                    <a:close/>
                    <a:moveTo>
                      <a:pt x="294" y="71"/>
                    </a:moveTo>
                    <a:cubicBezTo>
                      <a:pt x="252" y="71"/>
                      <a:pt x="252" y="71"/>
                      <a:pt x="252" y="71"/>
                    </a:cubicBezTo>
                    <a:cubicBezTo>
                      <a:pt x="256" y="40"/>
                      <a:pt x="256" y="40"/>
                      <a:pt x="256" y="40"/>
                    </a:cubicBezTo>
                    <a:cubicBezTo>
                      <a:pt x="298" y="40"/>
                      <a:pt x="298" y="40"/>
                      <a:pt x="298" y="40"/>
                    </a:cubicBezTo>
                    <a:lnTo>
                      <a:pt x="294" y="71"/>
                    </a:lnTo>
                    <a:close/>
                    <a:moveTo>
                      <a:pt x="290" y="202"/>
                    </a:moveTo>
                    <a:cubicBezTo>
                      <a:pt x="290" y="193"/>
                      <a:pt x="297" y="185"/>
                      <a:pt x="307" y="185"/>
                    </a:cubicBezTo>
                    <a:cubicBezTo>
                      <a:pt x="316" y="185"/>
                      <a:pt x="324" y="193"/>
                      <a:pt x="324" y="202"/>
                    </a:cubicBezTo>
                    <a:cubicBezTo>
                      <a:pt x="324" y="212"/>
                      <a:pt x="316" y="219"/>
                      <a:pt x="307" y="219"/>
                    </a:cubicBezTo>
                    <a:cubicBezTo>
                      <a:pt x="297" y="219"/>
                      <a:pt x="290" y="212"/>
                      <a:pt x="290" y="202"/>
                    </a:cubicBezTo>
                    <a:close/>
                    <a:moveTo>
                      <a:pt x="292" y="174"/>
                    </a:moveTo>
                    <a:cubicBezTo>
                      <a:pt x="294" y="173"/>
                      <a:pt x="296" y="172"/>
                      <a:pt x="299" y="172"/>
                    </a:cubicBezTo>
                    <a:cubicBezTo>
                      <a:pt x="300" y="172"/>
                      <a:pt x="301" y="171"/>
                      <a:pt x="301" y="171"/>
                    </a:cubicBezTo>
                    <a:cubicBezTo>
                      <a:pt x="301" y="175"/>
                      <a:pt x="301" y="175"/>
                      <a:pt x="301" y="175"/>
                    </a:cubicBezTo>
                    <a:cubicBezTo>
                      <a:pt x="299" y="176"/>
                      <a:pt x="296" y="177"/>
                      <a:pt x="294" y="178"/>
                    </a:cubicBezTo>
                    <a:lnTo>
                      <a:pt x="292" y="174"/>
                    </a:lnTo>
                    <a:close/>
                    <a:moveTo>
                      <a:pt x="276" y="149"/>
                    </a:moveTo>
                    <a:cubicBezTo>
                      <a:pt x="301" y="149"/>
                      <a:pt x="301" y="149"/>
                      <a:pt x="301" y="149"/>
                    </a:cubicBezTo>
                    <a:cubicBezTo>
                      <a:pt x="301" y="166"/>
                      <a:pt x="301" y="166"/>
                      <a:pt x="301" y="166"/>
                    </a:cubicBezTo>
                    <a:cubicBezTo>
                      <a:pt x="300" y="166"/>
                      <a:pt x="299" y="167"/>
                      <a:pt x="298" y="167"/>
                    </a:cubicBezTo>
                    <a:cubicBezTo>
                      <a:pt x="295" y="167"/>
                      <a:pt x="292" y="168"/>
                      <a:pt x="289" y="170"/>
                    </a:cubicBezTo>
                    <a:lnTo>
                      <a:pt x="276" y="149"/>
                    </a:lnTo>
                    <a:close/>
                    <a:moveTo>
                      <a:pt x="15" y="122"/>
                    </a:moveTo>
                    <a:cubicBezTo>
                      <a:pt x="17" y="116"/>
                      <a:pt x="17" y="116"/>
                      <a:pt x="17" y="116"/>
                    </a:cubicBezTo>
                    <a:cubicBezTo>
                      <a:pt x="22" y="118"/>
                      <a:pt x="28" y="119"/>
                      <a:pt x="34" y="121"/>
                    </a:cubicBezTo>
                    <a:cubicBezTo>
                      <a:pt x="19" y="126"/>
                      <a:pt x="19" y="126"/>
                      <a:pt x="19" y="126"/>
                    </a:cubicBezTo>
                    <a:cubicBezTo>
                      <a:pt x="18" y="124"/>
                      <a:pt x="17" y="123"/>
                      <a:pt x="15" y="122"/>
                    </a:cubicBezTo>
                    <a:close/>
                    <a:moveTo>
                      <a:pt x="4" y="131"/>
                    </a:moveTo>
                    <a:cubicBezTo>
                      <a:pt x="4" y="127"/>
                      <a:pt x="7" y="125"/>
                      <a:pt x="10" y="125"/>
                    </a:cubicBezTo>
                    <a:cubicBezTo>
                      <a:pt x="13" y="125"/>
                      <a:pt x="16" y="127"/>
                      <a:pt x="16" y="131"/>
                    </a:cubicBezTo>
                    <a:cubicBezTo>
                      <a:pt x="16" y="134"/>
                      <a:pt x="13" y="137"/>
                      <a:pt x="10" y="137"/>
                    </a:cubicBezTo>
                    <a:cubicBezTo>
                      <a:pt x="7" y="137"/>
                      <a:pt x="4" y="134"/>
                      <a:pt x="4" y="13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39" name="Oval 38"/>
              <p:cNvSpPr>
                <a:spLocks noChangeArrowheads="1"/>
              </p:cNvSpPr>
              <p:nvPr/>
            </p:nvSpPr>
            <p:spPr bwMode="auto">
              <a:xfrm>
                <a:off x="10035890" y="1408014"/>
                <a:ext cx="26988" cy="26988"/>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0" name="Oval 39"/>
              <p:cNvSpPr>
                <a:spLocks noChangeArrowheads="1"/>
              </p:cNvSpPr>
              <p:nvPr/>
            </p:nvSpPr>
            <p:spPr bwMode="auto">
              <a:xfrm>
                <a:off x="11328115" y="1703289"/>
                <a:ext cx="76200" cy="76200"/>
              </a:xfrm>
              <a:prstGeom prst="ellipse">
                <a:avLst/>
              </a:pr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41" name="Freeform 40"/>
            <p:cNvSpPr>
              <a:spLocks/>
            </p:cNvSpPr>
            <p:nvPr/>
          </p:nvSpPr>
          <p:spPr bwMode="auto">
            <a:xfrm>
              <a:off x="9045290" y="764172"/>
              <a:ext cx="857250" cy="169863"/>
            </a:xfrm>
            <a:custGeom>
              <a:avLst/>
              <a:gdLst>
                <a:gd name="T0" fmla="*/ 537 w 540"/>
                <a:gd name="T1" fmla="*/ 107 h 107"/>
                <a:gd name="T2" fmla="*/ 540 w 540"/>
                <a:gd name="T3" fmla="*/ 85 h 107"/>
                <a:gd name="T4" fmla="*/ 3 w 540"/>
                <a:gd name="T5" fmla="*/ 0 h 107"/>
                <a:gd name="T6" fmla="*/ 0 w 540"/>
                <a:gd name="T7" fmla="*/ 23 h 107"/>
                <a:gd name="T8" fmla="*/ 537 w 540"/>
                <a:gd name="T9" fmla="*/ 107 h 107"/>
              </a:gdLst>
              <a:ahLst/>
              <a:cxnLst>
                <a:cxn ang="0">
                  <a:pos x="T0" y="T1"/>
                </a:cxn>
                <a:cxn ang="0">
                  <a:pos x="T2" y="T3"/>
                </a:cxn>
                <a:cxn ang="0">
                  <a:pos x="T4" y="T5"/>
                </a:cxn>
                <a:cxn ang="0">
                  <a:pos x="T6" y="T7"/>
                </a:cxn>
                <a:cxn ang="0">
                  <a:pos x="T8" y="T9"/>
                </a:cxn>
              </a:cxnLst>
              <a:rect l="0" t="0" r="r" b="b"/>
              <a:pathLst>
                <a:path w="540" h="107">
                  <a:moveTo>
                    <a:pt x="537" y="107"/>
                  </a:moveTo>
                  <a:lnTo>
                    <a:pt x="540" y="85"/>
                  </a:lnTo>
                  <a:lnTo>
                    <a:pt x="3" y="0"/>
                  </a:lnTo>
                  <a:lnTo>
                    <a:pt x="0" y="23"/>
                  </a:lnTo>
                  <a:lnTo>
                    <a:pt x="537"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2" name="Freeform 41"/>
            <p:cNvSpPr>
              <a:spLocks/>
            </p:cNvSpPr>
            <p:nvPr/>
          </p:nvSpPr>
          <p:spPr bwMode="auto">
            <a:xfrm>
              <a:off x="9045290" y="1019760"/>
              <a:ext cx="857250" cy="169863"/>
            </a:xfrm>
            <a:custGeom>
              <a:avLst/>
              <a:gdLst>
                <a:gd name="T0" fmla="*/ 3 w 540"/>
                <a:gd name="T1" fmla="*/ 107 h 107"/>
                <a:gd name="T2" fmla="*/ 540 w 540"/>
                <a:gd name="T3" fmla="*/ 23 h 107"/>
                <a:gd name="T4" fmla="*/ 537 w 540"/>
                <a:gd name="T5" fmla="*/ 0 h 107"/>
                <a:gd name="T6" fmla="*/ 0 w 540"/>
                <a:gd name="T7" fmla="*/ 85 h 107"/>
                <a:gd name="T8" fmla="*/ 3 w 540"/>
                <a:gd name="T9" fmla="*/ 107 h 107"/>
              </a:gdLst>
              <a:ahLst/>
              <a:cxnLst>
                <a:cxn ang="0">
                  <a:pos x="T0" y="T1"/>
                </a:cxn>
                <a:cxn ang="0">
                  <a:pos x="T2" y="T3"/>
                </a:cxn>
                <a:cxn ang="0">
                  <a:pos x="T4" y="T5"/>
                </a:cxn>
                <a:cxn ang="0">
                  <a:pos x="T6" y="T7"/>
                </a:cxn>
                <a:cxn ang="0">
                  <a:pos x="T8" y="T9"/>
                </a:cxn>
              </a:cxnLst>
              <a:rect l="0" t="0" r="r" b="b"/>
              <a:pathLst>
                <a:path w="540" h="107">
                  <a:moveTo>
                    <a:pt x="3" y="107"/>
                  </a:moveTo>
                  <a:lnTo>
                    <a:pt x="540" y="23"/>
                  </a:lnTo>
                  <a:lnTo>
                    <a:pt x="537" y="0"/>
                  </a:lnTo>
                  <a:lnTo>
                    <a:pt x="0" y="85"/>
                  </a:lnTo>
                  <a:lnTo>
                    <a:pt x="3" y="107"/>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5" name="Freeform 34"/>
          <p:cNvSpPr>
            <a:spLocks/>
          </p:cNvSpPr>
          <p:nvPr/>
        </p:nvSpPr>
        <p:spPr bwMode="auto">
          <a:xfrm>
            <a:off x="856201" y="239852"/>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p:nvSpPr>
        <p:spPr bwMode="auto">
          <a:xfrm>
            <a:off x="133325" y="550599"/>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23" name="Title 1"/>
          <p:cNvSpPr>
            <a:spLocks noGrp="1"/>
          </p:cNvSpPr>
          <p:nvPr>
            <p:ph type="title"/>
          </p:nvPr>
        </p:nvSpPr>
        <p:spPr>
          <a:xfrm>
            <a:off x="2576227" y="551313"/>
            <a:ext cx="6434138" cy="911682"/>
          </a:xfrm>
        </p:spPr>
        <p:txBody>
          <a:bodyPr>
            <a:normAutofit/>
          </a:bodyPr>
          <a:lstStyle>
            <a:lvl1pPr algn="ctr">
              <a:defRPr sz="3600" b="1">
                <a:solidFill>
                  <a:schemeClr val="bg1"/>
                </a:solidFill>
              </a:defRPr>
            </a:lvl1pPr>
          </a:lstStyle>
          <a:p>
            <a:r>
              <a:rPr lang="en-US" dirty="0"/>
              <a:t>Click to edit Master title style</a:t>
            </a:r>
            <a:endParaRPr lang="id-ID" dirty="0"/>
          </a:p>
        </p:txBody>
      </p:sp>
      <p:sp>
        <p:nvSpPr>
          <p:cNvPr id="31"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6"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48"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49" name="Group 48"/>
          <p:cNvGrpSpPr/>
          <p:nvPr userDrawn="1"/>
        </p:nvGrpSpPr>
        <p:grpSpPr>
          <a:xfrm>
            <a:off x="338952" y="6409324"/>
            <a:ext cx="224082" cy="221156"/>
            <a:chOff x="4328868" y="5502988"/>
            <a:chExt cx="500307" cy="493774"/>
          </a:xfrm>
        </p:grpSpPr>
        <p:sp>
          <p:nvSpPr>
            <p:cNvPr id="50" name="Freeform 49">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1" name="Freeform 50">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52" name="Group 51"/>
          <p:cNvGrpSpPr/>
          <p:nvPr userDrawn="1"/>
        </p:nvGrpSpPr>
        <p:grpSpPr>
          <a:xfrm flipH="1">
            <a:off x="11637433" y="6409324"/>
            <a:ext cx="224082" cy="221156"/>
            <a:chOff x="4328868" y="5502988"/>
            <a:chExt cx="500307" cy="493774"/>
          </a:xfrm>
        </p:grpSpPr>
        <p:sp>
          <p:nvSpPr>
            <p:cNvPr id="53" name="Freeform 52">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54" name="Freeform 53">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55" name="Picture Placeholder 5"/>
          <p:cNvSpPr>
            <a:spLocks noGrp="1"/>
          </p:cNvSpPr>
          <p:nvPr>
            <p:ph type="pic" sz="quarter" idx="13"/>
          </p:nvPr>
        </p:nvSpPr>
        <p:spPr>
          <a:xfrm>
            <a:off x="1426166" y="2119044"/>
            <a:ext cx="2160000" cy="2160000"/>
          </a:xfrm>
          <a:prstGeom prst="ellipse">
            <a:avLst/>
          </a:prstGeom>
        </p:spPr>
      </p:sp>
      <p:sp>
        <p:nvSpPr>
          <p:cNvPr id="56" name="Picture Placeholder 6"/>
          <p:cNvSpPr>
            <a:spLocks noGrp="1"/>
          </p:cNvSpPr>
          <p:nvPr>
            <p:ph type="pic" sz="quarter" idx="14"/>
          </p:nvPr>
        </p:nvSpPr>
        <p:spPr>
          <a:xfrm>
            <a:off x="5019813" y="2119044"/>
            <a:ext cx="2160000" cy="2160000"/>
          </a:xfrm>
          <a:prstGeom prst="ellipse">
            <a:avLst/>
          </a:prstGeom>
        </p:spPr>
      </p:sp>
      <p:sp>
        <p:nvSpPr>
          <p:cNvPr id="57" name="Picture Placeholder 7"/>
          <p:cNvSpPr>
            <a:spLocks noGrp="1"/>
          </p:cNvSpPr>
          <p:nvPr>
            <p:ph type="pic" sz="quarter" idx="15"/>
          </p:nvPr>
        </p:nvSpPr>
        <p:spPr>
          <a:xfrm>
            <a:off x="8651388" y="2119044"/>
            <a:ext cx="2160000" cy="2160000"/>
          </a:xfrm>
          <a:prstGeom prst="ellipse">
            <a:avLst/>
          </a:prstGeom>
        </p:spPr>
      </p:sp>
    </p:spTree>
    <p:extLst>
      <p:ext uri="{BB962C8B-B14F-4D97-AF65-F5344CB8AC3E}">
        <p14:creationId xmlns:p14="http://schemas.microsoft.com/office/powerpoint/2010/main" val="4506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Description">
    <p:spTree>
      <p:nvGrpSpPr>
        <p:cNvPr id="1" name=""/>
        <p:cNvGrpSpPr/>
        <p:nvPr/>
      </p:nvGrpSpPr>
      <p:grpSpPr>
        <a:xfrm>
          <a:off x="0" y="0"/>
          <a:ext cx="0" cy="0"/>
          <a:chOff x="0" y="0"/>
          <a:chExt cx="0" cy="0"/>
        </a:xfrm>
      </p:grpSpPr>
      <p:sp>
        <p:nvSpPr>
          <p:cNvPr id="25" name="Freeform 34"/>
          <p:cNvSpPr>
            <a:spLocks/>
          </p:cNvSpPr>
          <p:nvPr userDrawn="1"/>
        </p:nvSpPr>
        <p:spPr bwMode="auto">
          <a:xfrm>
            <a:off x="1548278" y="1010761"/>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35"/>
          <p:cNvSpPr>
            <a:spLocks/>
          </p:cNvSpPr>
          <p:nvPr userDrawn="1"/>
        </p:nvSpPr>
        <p:spPr bwMode="auto">
          <a:xfrm>
            <a:off x="2215822" y="394667"/>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35"/>
          <p:cNvSpPr>
            <a:spLocks/>
          </p:cNvSpPr>
          <p:nvPr userDrawn="1"/>
        </p:nvSpPr>
        <p:spPr bwMode="auto">
          <a:xfrm>
            <a:off x="200505" y="357327"/>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accent1">
              <a:lumMod val="60000"/>
              <a:lumOff val="40000"/>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6" name="Freeform 30"/>
          <p:cNvSpPr>
            <a:spLocks/>
          </p:cNvSpPr>
          <p:nvPr userDrawn="1"/>
        </p:nvSpPr>
        <p:spPr bwMode="auto">
          <a:xfrm>
            <a:off x="11206541" y="270249"/>
            <a:ext cx="756642" cy="428063"/>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7" name="Slide Number Placeholder 5"/>
          <p:cNvSpPr txBox="1">
            <a:spLocks/>
          </p:cNvSpPr>
          <p:nvPr userDrawn="1"/>
        </p:nvSpPr>
        <p:spPr>
          <a:xfrm>
            <a:off x="11407776" y="326491"/>
            <a:ext cx="415312" cy="365125"/>
          </a:xfrm>
          <a:prstGeom prst="rect">
            <a:avLst/>
          </a:prstGeom>
        </p:spPr>
        <p:txBody>
          <a:bodyPr vert="horz" lIns="91440" tIns="45720" rIns="91440" bIns="45720" rtlCol="0" anchor="ctr"/>
          <a:lstStyle>
            <a:defPPr>
              <a:defRPr lang="id-ID"/>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4E97F8-F2EB-4E84-BA61-217D6A6B81BD}" type="slidenum">
              <a:rPr lang="id-ID" smtClean="0">
                <a:solidFill>
                  <a:schemeClr val="bg1"/>
                </a:solidFill>
              </a:rPr>
              <a:pPr/>
              <a:t>‹N°›</a:t>
            </a:fld>
            <a:endParaRPr lang="id-ID" dirty="0">
              <a:solidFill>
                <a:schemeClr val="bg1"/>
              </a:solidFill>
            </a:endParaRPr>
          </a:p>
        </p:txBody>
      </p:sp>
      <p:sp>
        <p:nvSpPr>
          <p:cNvPr id="12" name="Freeform 6"/>
          <p:cNvSpPr>
            <a:spLocks/>
          </p:cNvSpPr>
          <p:nvPr userDrawn="1"/>
        </p:nvSpPr>
        <p:spPr bwMode="auto">
          <a:xfrm>
            <a:off x="-14513" y="5558970"/>
            <a:ext cx="569466" cy="1313543"/>
          </a:xfrm>
          <a:custGeom>
            <a:avLst/>
            <a:gdLst>
              <a:gd name="T0" fmla="*/ 178 w 243"/>
              <a:gd name="T1" fmla="*/ 178 h 558"/>
              <a:gd name="T2" fmla="*/ 183 w 243"/>
              <a:gd name="T3" fmla="*/ 146 h 558"/>
              <a:gd name="T4" fmla="*/ 150 w 243"/>
              <a:gd name="T5" fmla="*/ 84 h 558"/>
              <a:gd name="T6" fmla="*/ 100 w 243"/>
              <a:gd name="T7" fmla="*/ 16 h 558"/>
              <a:gd name="T8" fmla="*/ 4 w 243"/>
              <a:gd name="T9" fmla="*/ 20 h 558"/>
              <a:gd name="T10" fmla="*/ 0 w 243"/>
              <a:gd name="T11" fmla="*/ 24 h 558"/>
              <a:gd name="T12" fmla="*/ 0 w 243"/>
              <a:gd name="T13" fmla="*/ 558 h 558"/>
              <a:gd name="T14" fmla="*/ 187 w 243"/>
              <a:gd name="T15" fmla="*/ 558 h 558"/>
              <a:gd name="T16" fmla="*/ 221 w 243"/>
              <a:gd name="T17" fmla="*/ 502 h 558"/>
              <a:gd name="T18" fmla="*/ 222 w 243"/>
              <a:gd name="T19" fmla="*/ 484 h 558"/>
              <a:gd name="T20" fmla="*/ 185 w 243"/>
              <a:gd name="T21" fmla="*/ 406 h 558"/>
              <a:gd name="T22" fmla="*/ 241 w 243"/>
              <a:gd name="T23" fmla="*/ 308 h 558"/>
              <a:gd name="T24" fmla="*/ 243 w 243"/>
              <a:gd name="T25" fmla="*/ 284 h 558"/>
              <a:gd name="T26" fmla="*/ 178 w 243"/>
              <a:gd name="T27" fmla="*/ 17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58">
                <a:moveTo>
                  <a:pt x="178" y="178"/>
                </a:moveTo>
                <a:cubicBezTo>
                  <a:pt x="181" y="167"/>
                  <a:pt x="183" y="156"/>
                  <a:pt x="183" y="146"/>
                </a:cubicBezTo>
                <a:cubicBezTo>
                  <a:pt x="183" y="108"/>
                  <a:pt x="159" y="90"/>
                  <a:pt x="150" y="84"/>
                </a:cubicBezTo>
                <a:cubicBezTo>
                  <a:pt x="149" y="57"/>
                  <a:pt x="130" y="31"/>
                  <a:pt x="100" y="16"/>
                </a:cubicBezTo>
                <a:cubicBezTo>
                  <a:pt x="67" y="0"/>
                  <a:pt x="30" y="1"/>
                  <a:pt x="4" y="20"/>
                </a:cubicBezTo>
                <a:cubicBezTo>
                  <a:pt x="3" y="21"/>
                  <a:pt x="1" y="23"/>
                  <a:pt x="0" y="24"/>
                </a:cubicBezTo>
                <a:cubicBezTo>
                  <a:pt x="0" y="558"/>
                  <a:pt x="0" y="558"/>
                  <a:pt x="0" y="558"/>
                </a:cubicBezTo>
                <a:cubicBezTo>
                  <a:pt x="187" y="558"/>
                  <a:pt x="187" y="558"/>
                  <a:pt x="187" y="558"/>
                </a:cubicBezTo>
                <a:cubicBezTo>
                  <a:pt x="201" y="548"/>
                  <a:pt x="216" y="531"/>
                  <a:pt x="221" y="502"/>
                </a:cubicBezTo>
                <a:cubicBezTo>
                  <a:pt x="222" y="496"/>
                  <a:pt x="222" y="490"/>
                  <a:pt x="222" y="484"/>
                </a:cubicBezTo>
                <a:cubicBezTo>
                  <a:pt x="222" y="444"/>
                  <a:pt x="199" y="417"/>
                  <a:pt x="185" y="406"/>
                </a:cubicBezTo>
                <a:cubicBezTo>
                  <a:pt x="202" y="399"/>
                  <a:pt x="231" y="378"/>
                  <a:pt x="241" y="308"/>
                </a:cubicBezTo>
                <a:cubicBezTo>
                  <a:pt x="243" y="300"/>
                  <a:pt x="243" y="292"/>
                  <a:pt x="243" y="284"/>
                </a:cubicBezTo>
                <a:cubicBezTo>
                  <a:pt x="243" y="215"/>
                  <a:pt x="193" y="185"/>
                  <a:pt x="178" y="178"/>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
          <p:cNvSpPr>
            <a:spLocks/>
          </p:cNvSpPr>
          <p:nvPr userDrawn="1"/>
        </p:nvSpPr>
        <p:spPr bwMode="auto">
          <a:xfrm>
            <a:off x="-14513" y="5949858"/>
            <a:ext cx="1073454" cy="922655"/>
          </a:xfrm>
          <a:custGeom>
            <a:avLst/>
            <a:gdLst>
              <a:gd name="T0" fmla="*/ 323 w 458"/>
              <a:gd name="T1" fmla="*/ 224 h 392"/>
              <a:gd name="T2" fmla="*/ 311 w 458"/>
              <a:gd name="T3" fmla="*/ 225 h 392"/>
              <a:gd name="T4" fmla="*/ 208 w 458"/>
              <a:gd name="T5" fmla="*/ 148 h 392"/>
              <a:gd name="T6" fmla="*/ 175 w 458"/>
              <a:gd name="T7" fmla="*/ 151 h 392"/>
              <a:gd name="T8" fmla="*/ 0 w 458"/>
              <a:gd name="T9" fmla="*/ 0 h 392"/>
              <a:gd name="T10" fmla="*/ 0 w 458"/>
              <a:gd name="T11" fmla="*/ 392 h 392"/>
              <a:gd name="T12" fmla="*/ 456 w 458"/>
              <a:gd name="T13" fmla="*/ 392 h 392"/>
              <a:gd name="T14" fmla="*/ 433 w 458"/>
              <a:gd name="T15" fmla="*/ 294 h 392"/>
              <a:gd name="T16" fmla="*/ 323 w 458"/>
              <a:gd name="T17" fmla="*/ 22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8" h="392">
                <a:moveTo>
                  <a:pt x="323" y="224"/>
                </a:moveTo>
                <a:cubicBezTo>
                  <a:pt x="319" y="224"/>
                  <a:pt x="315" y="224"/>
                  <a:pt x="311" y="225"/>
                </a:cubicBezTo>
                <a:cubicBezTo>
                  <a:pt x="304" y="204"/>
                  <a:pt x="280" y="148"/>
                  <a:pt x="208" y="148"/>
                </a:cubicBezTo>
                <a:cubicBezTo>
                  <a:pt x="197" y="148"/>
                  <a:pt x="186" y="149"/>
                  <a:pt x="175" y="151"/>
                </a:cubicBezTo>
                <a:cubicBezTo>
                  <a:pt x="169" y="119"/>
                  <a:pt x="138" y="7"/>
                  <a:pt x="0" y="0"/>
                </a:cubicBezTo>
                <a:cubicBezTo>
                  <a:pt x="0" y="392"/>
                  <a:pt x="0" y="392"/>
                  <a:pt x="0" y="392"/>
                </a:cubicBezTo>
                <a:cubicBezTo>
                  <a:pt x="456" y="392"/>
                  <a:pt x="456" y="392"/>
                  <a:pt x="456" y="392"/>
                </a:cubicBezTo>
                <a:cubicBezTo>
                  <a:pt x="458" y="358"/>
                  <a:pt x="451" y="325"/>
                  <a:pt x="433" y="294"/>
                </a:cubicBezTo>
                <a:cubicBezTo>
                  <a:pt x="407" y="251"/>
                  <a:pt x="365" y="224"/>
                  <a:pt x="323" y="224"/>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
          <p:cNvSpPr>
            <a:spLocks/>
          </p:cNvSpPr>
          <p:nvPr userDrawn="1"/>
        </p:nvSpPr>
        <p:spPr bwMode="auto">
          <a:xfrm>
            <a:off x="11236269" y="5379105"/>
            <a:ext cx="955731" cy="1505882"/>
          </a:xfrm>
          <a:custGeom>
            <a:avLst/>
            <a:gdLst>
              <a:gd name="T0" fmla="*/ 19 w 417"/>
              <a:gd name="T1" fmla="*/ 654 h 654"/>
              <a:gd name="T2" fmla="*/ 417 w 417"/>
              <a:gd name="T3" fmla="*/ 654 h 654"/>
              <a:gd name="T4" fmla="*/ 417 w 417"/>
              <a:gd name="T5" fmla="*/ 23 h 654"/>
              <a:gd name="T6" fmla="*/ 286 w 417"/>
              <a:gd name="T7" fmla="*/ 29 h 654"/>
              <a:gd name="T8" fmla="*/ 228 w 417"/>
              <a:gd name="T9" fmla="*/ 160 h 654"/>
              <a:gd name="T10" fmla="*/ 229 w 417"/>
              <a:gd name="T11" fmla="*/ 178 h 654"/>
              <a:gd name="T12" fmla="*/ 105 w 417"/>
              <a:gd name="T13" fmla="*/ 233 h 654"/>
              <a:gd name="T14" fmla="*/ 71 w 417"/>
              <a:gd name="T15" fmla="*/ 327 h 654"/>
              <a:gd name="T16" fmla="*/ 86 w 417"/>
              <a:gd name="T17" fmla="*/ 402 h 654"/>
              <a:gd name="T18" fmla="*/ 0 w 417"/>
              <a:gd name="T19" fmla="*/ 565 h 654"/>
              <a:gd name="T20" fmla="*/ 1 w 417"/>
              <a:gd name="T21" fmla="*/ 575 h 654"/>
              <a:gd name="T22" fmla="*/ 19 w 417"/>
              <a:gd name="T23" fmla="*/ 65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654">
                <a:moveTo>
                  <a:pt x="19" y="654"/>
                </a:moveTo>
                <a:cubicBezTo>
                  <a:pt x="417" y="654"/>
                  <a:pt x="417" y="654"/>
                  <a:pt x="417" y="654"/>
                </a:cubicBezTo>
                <a:cubicBezTo>
                  <a:pt x="417" y="23"/>
                  <a:pt x="417" y="23"/>
                  <a:pt x="417" y="23"/>
                </a:cubicBezTo>
                <a:cubicBezTo>
                  <a:pt x="371" y="0"/>
                  <a:pt x="321" y="2"/>
                  <a:pt x="286" y="29"/>
                </a:cubicBezTo>
                <a:cubicBezTo>
                  <a:pt x="236" y="66"/>
                  <a:pt x="228" y="127"/>
                  <a:pt x="228" y="160"/>
                </a:cubicBezTo>
                <a:cubicBezTo>
                  <a:pt x="228" y="167"/>
                  <a:pt x="229" y="174"/>
                  <a:pt x="229" y="178"/>
                </a:cubicBezTo>
                <a:cubicBezTo>
                  <a:pt x="207" y="176"/>
                  <a:pt x="156" y="177"/>
                  <a:pt x="105" y="233"/>
                </a:cubicBezTo>
                <a:cubicBezTo>
                  <a:pt x="82" y="258"/>
                  <a:pt x="71" y="290"/>
                  <a:pt x="71" y="327"/>
                </a:cubicBezTo>
                <a:cubicBezTo>
                  <a:pt x="71" y="361"/>
                  <a:pt x="81" y="390"/>
                  <a:pt x="86" y="402"/>
                </a:cubicBezTo>
                <a:cubicBezTo>
                  <a:pt x="64" y="414"/>
                  <a:pt x="0" y="456"/>
                  <a:pt x="0" y="565"/>
                </a:cubicBezTo>
                <a:cubicBezTo>
                  <a:pt x="0" y="568"/>
                  <a:pt x="1" y="571"/>
                  <a:pt x="1" y="575"/>
                </a:cubicBezTo>
                <a:cubicBezTo>
                  <a:pt x="2" y="607"/>
                  <a:pt x="9" y="633"/>
                  <a:pt x="19" y="654"/>
                </a:cubicBezTo>
                <a:close/>
              </a:path>
            </a:pathLst>
          </a:custGeom>
          <a:solidFill>
            <a:schemeClr val="accent1">
              <a:lumMod val="60000"/>
              <a:lumOff val="40000"/>
              <a:alpha val="5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8"/>
          <p:cNvSpPr>
            <a:spLocks/>
          </p:cNvSpPr>
          <p:nvPr userDrawn="1"/>
        </p:nvSpPr>
        <p:spPr bwMode="auto">
          <a:xfrm>
            <a:off x="10682514" y="5981652"/>
            <a:ext cx="1506852" cy="886840"/>
          </a:xfrm>
          <a:custGeom>
            <a:avLst/>
            <a:gdLst>
              <a:gd name="T0" fmla="*/ 657 w 657"/>
              <a:gd name="T1" fmla="*/ 24 h 385"/>
              <a:gd name="T2" fmla="*/ 572 w 657"/>
              <a:gd name="T3" fmla="*/ 3 h 385"/>
              <a:gd name="T4" fmla="*/ 528 w 657"/>
              <a:gd name="T5" fmla="*/ 0 h 385"/>
              <a:gd name="T6" fmla="*/ 328 w 657"/>
              <a:gd name="T7" fmla="*/ 122 h 385"/>
              <a:gd name="T8" fmla="*/ 269 w 657"/>
              <a:gd name="T9" fmla="*/ 113 h 385"/>
              <a:gd name="T10" fmla="*/ 153 w 657"/>
              <a:gd name="T11" fmla="*/ 175 h 385"/>
              <a:gd name="T12" fmla="*/ 26 w 657"/>
              <a:gd name="T13" fmla="*/ 268 h 385"/>
              <a:gd name="T14" fmla="*/ 6 w 657"/>
              <a:gd name="T15" fmla="*/ 385 h 385"/>
              <a:gd name="T16" fmla="*/ 657 w 657"/>
              <a:gd name="T17" fmla="*/ 385 h 385"/>
              <a:gd name="T18" fmla="*/ 657 w 657"/>
              <a:gd name="T19" fmla="*/ 2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7" h="385">
                <a:moveTo>
                  <a:pt x="657" y="24"/>
                </a:moveTo>
                <a:cubicBezTo>
                  <a:pt x="634" y="16"/>
                  <a:pt x="606" y="8"/>
                  <a:pt x="572" y="3"/>
                </a:cubicBezTo>
                <a:cubicBezTo>
                  <a:pt x="557" y="1"/>
                  <a:pt x="542" y="0"/>
                  <a:pt x="528" y="0"/>
                </a:cubicBezTo>
                <a:cubicBezTo>
                  <a:pt x="399" y="0"/>
                  <a:pt x="343" y="93"/>
                  <a:pt x="328" y="122"/>
                </a:cubicBezTo>
                <a:cubicBezTo>
                  <a:pt x="307" y="116"/>
                  <a:pt x="287" y="113"/>
                  <a:pt x="269" y="113"/>
                </a:cubicBezTo>
                <a:cubicBezTo>
                  <a:pt x="197" y="113"/>
                  <a:pt x="163" y="158"/>
                  <a:pt x="153" y="175"/>
                </a:cubicBezTo>
                <a:cubicBezTo>
                  <a:pt x="102" y="176"/>
                  <a:pt x="54" y="212"/>
                  <a:pt x="26" y="268"/>
                </a:cubicBezTo>
                <a:cubicBezTo>
                  <a:pt x="6" y="307"/>
                  <a:pt x="0" y="348"/>
                  <a:pt x="6" y="385"/>
                </a:cubicBezTo>
                <a:cubicBezTo>
                  <a:pt x="657" y="385"/>
                  <a:pt x="657" y="385"/>
                  <a:pt x="657" y="385"/>
                </a:cubicBezTo>
                <a:lnTo>
                  <a:pt x="657" y="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7" name="Group 16"/>
          <p:cNvGrpSpPr/>
          <p:nvPr userDrawn="1"/>
        </p:nvGrpSpPr>
        <p:grpSpPr>
          <a:xfrm>
            <a:off x="338952" y="6409324"/>
            <a:ext cx="224082" cy="221156"/>
            <a:chOff x="4328868" y="5502988"/>
            <a:chExt cx="500307" cy="493774"/>
          </a:xfrm>
        </p:grpSpPr>
        <p:sp>
          <p:nvSpPr>
            <p:cNvPr id="18" name="Freeform 1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9" name="Freeform 1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p:cNvGrpSpPr/>
          <p:nvPr userDrawn="1"/>
        </p:nvGrpSpPr>
        <p:grpSpPr>
          <a:xfrm flipH="1">
            <a:off x="11637433" y="6409324"/>
            <a:ext cx="224082" cy="221156"/>
            <a:chOff x="4328868" y="5502988"/>
            <a:chExt cx="500307" cy="493774"/>
          </a:xfrm>
        </p:grpSpPr>
        <p:sp>
          <p:nvSpPr>
            <p:cNvPr id="21" name="Freeform 2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2" name="Freeform 2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grpSp>
      <p:sp>
        <p:nvSpPr>
          <p:cNvPr id="23" name="Title 1"/>
          <p:cNvSpPr>
            <a:spLocks noGrp="1"/>
          </p:cNvSpPr>
          <p:nvPr>
            <p:ph type="title"/>
          </p:nvPr>
        </p:nvSpPr>
        <p:spPr>
          <a:xfrm>
            <a:off x="845761" y="623789"/>
            <a:ext cx="10515600" cy="911682"/>
          </a:xfrm>
        </p:spPr>
        <p:txBody>
          <a:bodyPr/>
          <a:lstStyle>
            <a:lvl1pPr algn="ctr">
              <a:defRPr b="1"/>
            </a:lvl1pPr>
          </a:lstStyle>
          <a:p>
            <a:r>
              <a:rPr lang="en-US" dirty="0"/>
              <a:t>Click to edit Master title style</a:t>
            </a:r>
            <a:endParaRPr lang="id-ID" dirty="0"/>
          </a:p>
        </p:txBody>
      </p:sp>
      <p:sp>
        <p:nvSpPr>
          <p:cNvPr id="24" name="Text Placeholder 11"/>
          <p:cNvSpPr>
            <a:spLocks noGrp="1"/>
          </p:cNvSpPr>
          <p:nvPr>
            <p:ph type="body" sz="quarter" idx="13"/>
          </p:nvPr>
        </p:nvSpPr>
        <p:spPr>
          <a:xfrm>
            <a:off x="845761" y="1341975"/>
            <a:ext cx="10515600" cy="366712"/>
          </a:xfrm>
        </p:spPr>
        <p:txBody>
          <a:bodyPr>
            <a:normAutofit/>
          </a:bodyPr>
          <a:lstStyle>
            <a:lvl1pPr marL="0" indent="0" algn="ctr">
              <a:buNone/>
              <a:defRPr sz="2000">
                <a:solidFill>
                  <a:schemeClr val="bg2"/>
                </a:solidFill>
              </a:defRPr>
            </a:lvl1pPr>
          </a:lstStyle>
          <a:p>
            <a:pPr lvl="0"/>
            <a:r>
              <a:rPr lang="en-US" dirty="0"/>
              <a:t>Click to edit Master text styles</a:t>
            </a:r>
          </a:p>
        </p:txBody>
      </p:sp>
      <p:sp>
        <p:nvSpPr>
          <p:cNvPr id="3" name="Picture Placeholder 2"/>
          <p:cNvSpPr>
            <a:spLocks noGrp="1"/>
          </p:cNvSpPr>
          <p:nvPr>
            <p:ph type="pic" sz="quarter" idx="14"/>
          </p:nvPr>
        </p:nvSpPr>
        <p:spPr>
          <a:xfrm>
            <a:off x="339725" y="2179134"/>
            <a:ext cx="5770789" cy="3137803"/>
          </a:xfrm>
        </p:spPr>
        <p:txBody>
          <a:bodyPr/>
          <a:lstStyle/>
          <a:p>
            <a:endParaRPr lang="id-ID"/>
          </a:p>
        </p:txBody>
      </p:sp>
      <p:sp>
        <p:nvSpPr>
          <p:cNvPr id="5" name="Content Placeholder 4"/>
          <p:cNvSpPr>
            <a:spLocks noGrp="1"/>
          </p:cNvSpPr>
          <p:nvPr>
            <p:ph sz="quarter" idx="15"/>
          </p:nvPr>
        </p:nvSpPr>
        <p:spPr>
          <a:xfrm>
            <a:off x="6284913" y="2179638"/>
            <a:ext cx="5122862" cy="3136900"/>
          </a:xfrm>
        </p:spPr>
        <p:txBody>
          <a:bodyPr/>
          <a:lstStyle/>
          <a:p>
            <a:pPr lvl="0"/>
            <a:r>
              <a:rPr lang="en-US" dirty="0"/>
              <a:t>Click to edit Master text styles</a:t>
            </a:r>
          </a:p>
        </p:txBody>
      </p:sp>
    </p:spTree>
    <p:extLst>
      <p:ext uri="{BB962C8B-B14F-4D97-AF65-F5344CB8AC3E}">
        <p14:creationId xmlns:p14="http://schemas.microsoft.com/office/powerpoint/2010/main" val="9311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6363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A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41" y="1825625"/>
            <a:ext cx="11079159" cy="4351338"/>
          </a:xfrm>
        </p:spPr>
        <p:txBody>
          <a:bodyPr/>
          <a:lstStyle>
            <a:lvl1pPr marL="2286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1pPr>
            <a:lvl2pPr marL="6858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2pPr>
            <a:lvl3pPr marL="11430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3pPr>
            <a:lvl4pPr marL="16002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4pPr>
            <a:lvl5pPr marL="2057400" indent="-228600">
              <a:buClr>
                <a:srgbClr val="00B0F0"/>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bwMode="black">
          <a:xfrm>
            <a:off x="274641" y="0"/>
            <a:ext cx="11917359" cy="1425746"/>
          </a:xfrm>
          <a:prstGeom prst="rect">
            <a:avLst/>
          </a:prstGeom>
          <a:solidFill>
            <a:schemeClr val="bg1">
              <a:lumMod val="95000"/>
            </a:schemeClr>
          </a:solidFill>
          <a:ln>
            <a:noFill/>
          </a:ln>
          <a:extLst/>
        </p:spPr>
        <p:txBody>
          <a:bodyPr vert="horz" wrap="square" lIns="82305" tIns="41153" rIns="82305" bIns="41153" numCol="1" rtlCol="0" anchor="t" anchorCtr="0" compatLnSpc="1">
            <a:prstTxWarp prst="textNoShape">
              <a:avLst/>
            </a:prstTxWarp>
          </a:bodyPr>
          <a:lstStyle/>
          <a:p>
            <a:pPr algn="ctr" defTabSz="1218987"/>
            <a:endParaRPr lang="en-US" sz="1600">
              <a:solidFill>
                <a:srgbClr val="292929"/>
              </a:solidFill>
            </a:endParaRPr>
          </a:p>
        </p:txBody>
      </p:sp>
      <p:sp>
        <p:nvSpPr>
          <p:cNvPr id="10" name="Title 1"/>
          <p:cNvSpPr>
            <a:spLocks noGrp="1"/>
          </p:cNvSpPr>
          <p:nvPr>
            <p:ph type="title" hasCustomPrompt="1"/>
          </p:nvPr>
        </p:nvSpPr>
        <p:spPr>
          <a:xfrm>
            <a:off x="274641" y="365125"/>
            <a:ext cx="11079159" cy="1325563"/>
          </a:xfrm>
        </p:spPr>
        <p:txBody>
          <a:bodyPr/>
          <a:lstStyle>
            <a:lvl1pPr>
              <a:defRPr baseline="0">
                <a:solidFill>
                  <a:schemeClr val="tx1">
                    <a:lumMod val="50000"/>
                    <a:lumOff val="50000"/>
                  </a:schemeClr>
                </a:solidFill>
                <a:latin typeface="Segoe UI Light" panose="020B0502040204020203" pitchFamily="34" charset="0"/>
                <a:cs typeface="Segoe UI Light" panose="020B0502040204020203" pitchFamily="34" charset="0"/>
              </a:defRPr>
            </a:lvl1pPr>
          </a:lstStyle>
          <a:p>
            <a:r>
              <a:rPr lang="en-US" dirty="0" smtClean="0"/>
              <a:t>Content title</a:t>
            </a:r>
            <a:endParaRPr lang="en-US" dirty="0"/>
          </a:p>
        </p:txBody>
      </p:sp>
      <p:pic>
        <p:nvPicPr>
          <p:cNvPr id="8" name="Picture 2" descr="http://global.azurebootcamp.net/wp-content/uploads/2014/11/2015-logo-400x27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17215" y="5747268"/>
            <a:ext cx="1273170" cy="859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3427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B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41" y="1825625"/>
            <a:ext cx="11079159" cy="4351338"/>
          </a:xfrm>
        </p:spPr>
        <p:txBody>
          <a:bodyPr/>
          <a:lstStyle>
            <a:lvl1pPr marL="2286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1pPr>
            <a:lvl2pPr marL="6858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2pPr>
            <a:lvl3pPr marL="11430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3pPr>
            <a:lvl4pPr marL="16002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4pPr>
            <a:lvl5pPr marL="2057400" indent="-228600">
              <a:buClr>
                <a:schemeClr val="bg1">
                  <a:lumMod val="85000"/>
                </a:schemeClr>
              </a:buClr>
              <a:buSzPct val="90000"/>
              <a:buFont typeface="Segoe UI Light" panose="020B0502040204020203" pitchFamily="34" charset="0"/>
              <a:buChar char="■"/>
              <a:defRPr>
                <a:latin typeface="Segoe UI Light" panose="020B0502040204020203" pitchFamily="34" charset="0"/>
                <a:cs typeface="Segoe UI Light"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bwMode="black">
          <a:xfrm>
            <a:off x="274641" y="0"/>
            <a:ext cx="11917359" cy="1425746"/>
          </a:xfrm>
          <a:prstGeom prst="rect">
            <a:avLst/>
          </a:prstGeom>
          <a:solidFill>
            <a:srgbClr val="00B0F0"/>
          </a:solidFill>
          <a:ln>
            <a:noFill/>
          </a:ln>
          <a:extLst/>
        </p:spPr>
        <p:txBody>
          <a:bodyPr vert="horz" wrap="square" lIns="82305" tIns="41153" rIns="82305" bIns="41153" numCol="1" rtlCol="0" anchor="t" anchorCtr="0" compatLnSpc="1">
            <a:prstTxWarp prst="textNoShape">
              <a:avLst/>
            </a:prstTxWarp>
          </a:bodyPr>
          <a:lstStyle/>
          <a:p>
            <a:pPr algn="ctr" defTabSz="1218987"/>
            <a:endParaRPr lang="en-US" sz="1600">
              <a:solidFill>
                <a:schemeClr val="bg1"/>
              </a:solidFill>
            </a:endParaRPr>
          </a:p>
        </p:txBody>
      </p:sp>
      <p:sp>
        <p:nvSpPr>
          <p:cNvPr id="10" name="Title 1"/>
          <p:cNvSpPr>
            <a:spLocks noGrp="1"/>
          </p:cNvSpPr>
          <p:nvPr>
            <p:ph type="title" hasCustomPrompt="1"/>
          </p:nvPr>
        </p:nvSpPr>
        <p:spPr>
          <a:xfrm>
            <a:off x="274641" y="365125"/>
            <a:ext cx="11079159" cy="1325563"/>
          </a:xfrm>
        </p:spPr>
        <p:txBody>
          <a:bodyPr/>
          <a:lstStyle>
            <a:lvl1pPr>
              <a:defRPr baseline="0">
                <a:solidFill>
                  <a:schemeClr val="bg1"/>
                </a:solidFill>
                <a:latin typeface="Segoe UI Light" panose="020B0502040204020203" pitchFamily="34" charset="0"/>
                <a:cs typeface="Segoe UI Light" panose="020B0502040204020203" pitchFamily="34" charset="0"/>
              </a:defRPr>
            </a:lvl1pPr>
          </a:lstStyle>
          <a:p>
            <a:r>
              <a:rPr lang="en-US" dirty="0" smtClean="0"/>
              <a:t>Content title</a:t>
            </a:r>
            <a:endParaRPr lang="en-US" dirty="0"/>
          </a:p>
        </p:txBody>
      </p:sp>
      <p:pic>
        <p:nvPicPr>
          <p:cNvPr id="8" name="Picture 2" descr="http://global.azurebootcamp.net/wp-content/uploads/2014/11/2015-logo-400x27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17215" y="5747268"/>
            <a:ext cx="1273170" cy="859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08200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202487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4097" indent="0">
              <a:buNone/>
              <a:defRPr/>
            </a:lvl3pPr>
            <a:lvl4pPr marL="448193" indent="0">
              <a:buNone/>
              <a:defRPr/>
            </a:lvl4pPr>
            <a:lvl5pPr marL="67229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19000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A Non-bulle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41" y="1825625"/>
            <a:ext cx="11079159" cy="4351338"/>
          </a:xfrm>
        </p:spPr>
        <p:txBody>
          <a:bodyPr/>
          <a:lstStyle>
            <a:lvl1pPr marL="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1pPr>
            <a:lvl2pPr marL="4572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2pPr>
            <a:lvl3pPr marL="9144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3pPr>
            <a:lvl4pPr marL="13716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4pPr>
            <a:lvl5pPr marL="1828800" indent="0">
              <a:buClr>
                <a:srgbClr val="00B0F0"/>
              </a:buClr>
              <a:buSzPct val="90000"/>
              <a:buFont typeface="Segoe UI Light" panose="020B0502040204020203" pitchFamily="34" charset="0"/>
              <a:buNone/>
              <a:defRPr>
                <a:latin typeface="Segoe UI Light" panose="020B0502040204020203" pitchFamily="34" charset="0"/>
                <a:cs typeface="Segoe UI Light"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bwMode="black">
          <a:xfrm>
            <a:off x="274641" y="0"/>
            <a:ext cx="11917359" cy="1425746"/>
          </a:xfrm>
          <a:prstGeom prst="rect">
            <a:avLst/>
          </a:prstGeom>
          <a:solidFill>
            <a:schemeClr val="bg1">
              <a:lumMod val="95000"/>
            </a:schemeClr>
          </a:solidFill>
          <a:ln>
            <a:noFill/>
          </a:ln>
          <a:extLst/>
        </p:spPr>
        <p:txBody>
          <a:bodyPr vert="horz" wrap="square" lIns="82305" tIns="41153" rIns="82305" bIns="41153" numCol="1" rtlCol="0" anchor="t" anchorCtr="0" compatLnSpc="1">
            <a:prstTxWarp prst="textNoShape">
              <a:avLst/>
            </a:prstTxWarp>
          </a:bodyPr>
          <a:lstStyle/>
          <a:p>
            <a:pPr algn="ctr" defTabSz="1218987"/>
            <a:endParaRPr lang="en-US" sz="1600">
              <a:solidFill>
                <a:srgbClr val="292929"/>
              </a:solidFill>
            </a:endParaRPr>
          </a:p>
        </p:txBody>
      </p:sp>
      <p:sp>
        <p:nvSpPr>
          <p:cNvPr id="10" name="Title 1"/>
          <p:cNvSpPr>
            <a:spLocks noGrp="1"/>
          </p:cNvSpPr>
          <p:nvPr>
            <p:ph type="title" hasCustomPrompt="1"/>
          </p:nvPr>
        </p:nvSpPr>
        <p:spPr>
          <a:xfrm>
            <a:off x="274641" y="365125"/>
            <a:ext cx="11079159" cy="1325563"/>
          </a:xfrm>
        </p:spPr>
        <p:txBody>
          <a:bodyPr/>
          <a:lstStyle>
            <a:lvl1pPr>
              <a:defRPr baseline="0">
                <a:solidFill>
                  <a:schemeClr val="tx1">
                    <a:lumMod val="50000"/>
                    <a:lumOff val="50000"/>
                  </a:schemeClr>
                </a:solidFill>
                <a:latin typeface="Segoe UI Light" panose="020B0502040204020203" pitchFamily="34" charset="0"/>
                <a:cs typeface="Segoe UI Light" panose="020B0502040204020203" pitchFamily="34" charset="0"/>
              </a:defRPr>
            </a:lvl1pPr>
          </a:lstStyle>
          <a:p>
            <a:r>
              <a:rPr lang="en-US" dirty="0" smtClean="0"/>
              <a:t>Content title</a:t>
            </a:r>
            <a:endParaRPr lang="en-US" dirty="0"/>
          </a:p>
        </p:txBody>
      </p:sp>
      <p:pic>
        <p:nvPicPr>
          <p:cNvPr id="8" name="Picture 2" descr="http://global.azurebootcamp.net/wp-content/uploads/2014/11/2015-logo-400x27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17215" y="5747268"/>
            <a:ext cx="1273170" cy="859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4270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pattFill prst="smConfetti">
          <a:fgClr>
            <a:schemeClr val="accent3"/>
          </a:fgClr>
          <a:bgClr>
            <a:schemeClr val="accent3">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29669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01589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5528684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39C40-7ED1-4034-947E-783F823E1E1B}"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1138F-B955-46B1-93CD-63A17045C897}" type="slidenum">
              <a:rPr lang="en-US" smtClean="0"/>
              <a:t>‹N°›</a:t>
            </a:fld>
            <a:endParaRPr lang="en-US"/>
          </a:p>
        </p:txBody>
      </p:sp>
    </p:spTree>
    <p:extLst>
      <p:ext uri="{BB962C8B-B14F-4D97-AF65-F5344CB8AC3E}">
        <p14:creationId xmlns:p14="http://schemas.microsoft.com/office/powerpoint/2010/main" val="3634380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105346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349300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56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04355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53317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2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2654729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pattFill prst="smConfetti">
          <a:fgClr>
            <a:schemeClr val="accent4"/>
          </a:fgClr>
          <a:bgClr>
            <a:schemeClr val="accent4">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296657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1978170"/>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1993174"/>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dirty="0"/>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dirty="0"/>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dirty="0"/>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dirty="0"/>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72460536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69303" y="1187644"/>
            <a:ext cx="11655078" cy="53777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70622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pattFill prst="smConfetti">
          <a:fgClr>
            <a:schemeClr val="accent5"/>
          </a:fgClr>
          <a:bgClr>
            <a:schemeClr val="accent5">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0048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pattFill prst="smConfetti">
          <a:fgClr>
            <a:schemeClr val="accent6"/>
          </a:fgClr>
          <a:bgClr>
            <a:schemeClr val="accent6">
              <a:lumMod val="60000"/>
              <a:lumOff val="40000"/>
            </a:schemeClr>
          </a:bgClr>
        </a:pattFill>
        <a:effectLst/>
      </p:bgPr>
    </p:bg>
    <p:spTree>
      <p:nvGrpSpPr>
        <p:cNvPr id="1" name=""/>
        <p:cNvGrpSpPr/>
        <p:nvPr/>
      </p:nvGrpSpPr>
      <p:grpSpPr>
        <a:xfrm>
          <a:off x="0" y="0"/>
          <a:ext cx="0" cy="0"/>
          <a:chOff x="0" y="0"/>
          <a:chExt cx="0" cy="0"/>
        </a:xfrm>
      </p:grpSpPr>
      <p:grpSp>
        <p:nvGrpSpPr>
          <p:cNvPr id="3" name="Group 2"/>
          <p:cNvGrpSpPr/>
          <p:nvPr userDrawn="1"/>
        </p:nvGrpSpPr>
        <p:grpSpPr>
          <a:xfrm>
            <a:off x="6349" y="0"/>
            <a:ext cx="12181249" cy="6858000"/>
            <a:chOff x="6350" y="0"/>
            <a:chExt cx="7194550" cy="3600450"/>
          </a:xfrm>
          <a:gradFill flip="none" rotWithShape="1">
            <a:gsLst>
              <a:gs pos="100000">
                <a:schemeClr val="bg1">
                  <a:alpha val="15000"/>
                </a:schemeClr>
              </a:gs>
              <a:gs pos="0">
                <a:schemeClr val="bg1">
                  <a:alpha val="0"/>
                </a:schemeClr>
              </a:gs>
            </a:gsLst>
            <a:path path="circle">
              <a:fillToRect l="50000" t="50000" r="50000" b="50000"/>
            </a:path>
            <a:tileRect/>
          </a:gradFill>
        </p:grpSpPr>
        <p:sp>
          <p:nvSpPr>
            <p:cNvPr id="4" name="Freeform 23"/>
            <p:cNvSpPr>
              <a:spLocks/>
            </p:cNvSpPr>
            <p:nvPr/>
          </p:nvSpPr>
          <p:spPr bwMode="auto">
            <a:xfrm>
              <a:off x="2968625" y="1800225"/>
              <a:ext cx="635000" cy="1800225"/>
            </a:xfrm>
            <a:custGeom>
              <a:avLst/>
              <a:gdLst>
                <a:gd name="T0" fmla="*/ 0 w 400"/>
                <a:gd name="T1" fmla="*/ 1134 h 1134"/>
                <a:gd name="T2" fmla="*/ 201 w 400"/>
                <a:gd name="T3" fmla="*/ 1134 h 1134"/>
                <a:gd name="T4" fmla="*/ 400 w 400"/>
                <a:gd name="T5" fmla="*/ 1134 h 1134"/>
                <a:gd name="T6" fmla="*/ 400 w 400"/>
                <a:gd name="T7" fmla="*/ 0 h 1134"/>
                <a:gd name="T8" fmla="*/ 201 w 400"/>
                <a:gd name="T9" fmla="*/ 567 h 1134"/>
                <a:gd name="T10" fmla="*/ 0 w 400"/>
                <a:gd name="T11" fmla="*/ 1134 h 1134"/>
              </a:gdLst>
              <a:ahLst/>
              <a:cxnLst>
                <a:cxn ang="0">
                  <a:pos x="T0" y="T1"/>
                </a:cxn>
                <a:cxn ang="0">
                  <a:pos x="T2" y="T3"/>
                </a:cxn>
                <a:cxn ang="0">
                  <a:pos x="T4" y="T5"/>
                </a:cxn>
                <a:cxn ang="0">
                  <a:pos x="T6" y="T7"/>
                </a:cxn>
                <a:cxn ang="0">
                  <a:pos x="T8" y="T9"/>
                </a:cxn>
                <a:cxn ang="0">
                  <a:pos x="T10" y="T11"/>
                </a:cxn>
              </a:cxnLst>
              <a:rect l="0" t="0" r="r" b="b"/>
              <a:pathLst>
                <a:path w="400" h="1134">
                  <a:moveTo>
                    <a:pt x="0" y="1134"/>
                  </a:moveTo>
                  <a:lnTo>
                    <a:pt x="201" y="1134"/>
                  </a:lnTo>
                  <a:lnTo>
                    <a:pt x="400" y="1134"/>
                  </a:lnTo>
                  <a:lnTo>
                    <a:pt x="400" y="0"/>
                  </a:lnTo>
                  <a:lnTo>
                    <a:pt x="201" y="567"/>
                  </a:lnTo>
                  <a:lnTo>
                    <a:pt x="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24"/>
            <p:cNvSpPr>
              <a:spLocks/>
            </p:cNvSpPr>
            <p:nvPr/>
          </p:nvSpPr>
          <p:spPr bwMode="auto">
            <a:xfrm>
              <a:off x="3603625" y="1800225"/>
              <a:ext cx="1309688" cy="1800225"/>
            </a:xfrm>
            <a:custGeom>
              <a:avLst/>
              <a:gdLst>
                <a:gd name="T0" fmla="*/ 400 w 825"/>
                <a:gd name="T1" fmla="*/ 1134 h 1134"/>
                <a:gd name="T2" fmla="*/ 825 w 825"/>
                <a:gd name="T3" fmla="*/ 1134 h 1134"/>
                <a:gd name="T4" fmla="*/ 199 w 825"/>
                <a:gd name="T5" fmla="*/ 274 h 1134"/>
                <a:gd name="T6" fmla="*/ 0 w 825"/>
                <a:gd name="T7" fmla="*/ 0 h 1134"/>
                <a:gd name="T8" fmla="*/ 199 w 825"/>
                <a:gd name="T9" fmla="*/ 567 h 1134"/>
                <a:gd name="T10" fmla="*/ 400 w 825"/>
                <a:gd name="T11" fmla="*/ 1134 h 1134"/>
              </a:gdLst>
              <a:ahLst/>
              <a:cxnLst>
                <a:cxn ang="0">
                  <a:pos x="T0" y="T1"/>
                </a:cxn>
                <a:cxn ang="0">
                  <a:pos x="T2" y="T3"/>
                </a:cxn>
                <a:cxn ang="0">
                  <a:pos x="T4" y="T5"/>
                </a:cxn>
                <a:cxn ang="0">
                  <a:pos x="T6" y="T7"/>
                </a:cxn>
                <a:cxn ang="0">
                  <a:pos x="T8" y="T9"/>
                </a:cxn>
                <a:cxn ang="0">
                  <a:pos x="T10" y="T11"/>
                </a:cxn>
              </a:cxnLst>
              <a:rect l="0" t="0" r="r" b="b"/>
              <a:pathLst>
                <a:path w="825" h="1134">
                  <a:moveTo>
                    <a:pt x="400" y="1134"/>
                  </a:moveTo>
                  <a:lnTo>
                    <a:pt x="825" y="1134"/>
                  </a:lnTo>
                  <a:lnTo>
                    <a:pt x="199" y="274"/>
                  </a:lnTo>
                  <a:lnTo>
                    <a:pt x="0" y="0"/>
                  </a:lnTo>
                  <a:lnTo>
                    <a:pt x="199" y="567"/>
                  </a:lnTo>
                  <a:lnTo>
                    <a:pt x="400"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25"/>
            <p:cNvSpPr>
              <a:spLocks/>
            </p:cNvSpPr>
            <p:nvPr/>
          </p:nvSpPr>
          <p:spPr bwMode="auto">
            <a:xfrm>
              <a:off x="6350" y="1800225"/>
              <a:ext cx="3597275" cy="1800225"/>
            </a:xfrm>
            <a:custGeom>
              <a:avLst/>
              <a:gdLst>
                <a:gd name="T0" fmla="*/ 1854 w 2266"/>
                <a:gd name="T1" fmla="*/ 173 h 1134"/>
                <a:gd name="T2" fmla="*/ 0 w 2266"/>
                <a:gd name="T3" fmla="*/ 951 h 1134"/>
                <a:gd name="T4" fmla="*/ 0 w 2266"/>
                <a:gd name="T5" fmla="*/ 1134 h 1134"/>
                <a:gd name="T6" fmla="*/ 365 w 2266"/>
                <a:gd name="T7" fmla="*/ 1134 h 1134"/>
                <a:gd name="T8" fmla="*/ 1854 w 2266"/>
                <a:gd name="T9" fmla="*/ 246 h 1134"/>
                <a:gd name="T10" fmla="*/ 2067 w 2266"/>
                <a:gd name="T11" fmla="*/ 119 h 1134"/>
                <a:gd name="T12" fmla="*/ 2266 w 2266"/>
                <a:gd name="T13" fmla="*/ 0 h 1134"/>
                <a:gd name="T14" fmla="*/ 2067 w 2266"/>
                <a:gd name="T15" fmla="*/ 84 h 1134"/>
                <a:gd name="T16" fmla="*/ 1854 w 2266"/>
                <a:gd name="T17" fmla="*/ 173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6" h="1134">
                  <a:moveTo>
                    <a:pt x="1854" y="173"/>
                  </a:moveTo>
                  <a:lnTo>
                    <a:pt x="0" y="951"/>
                  </a:lnTo>
                  <a:lnTo>
                    <a:pt x="0" y="1134"/>
                  </a:lnTo>
                  <a:lnTo>
                    <a:pt x="365" y="1134"/>
                  </a:lnTo>
                  <a:lnTo>
                    <a:pt x="1854" y="246"/>
                  </a:lnTo>
                  <a:lnTo>
                    <a:pt x="2067" y="119"/>
                  </a:lnTo>
                  <a:lnTo>
                    <a:pt x="2266" y="0"/>
                  </a:lnTo>
                  <a:lnTo>
                    <a:pt x="2067" y="84"/>
                  </a:lnTo>
                  <a:lnTo>
                    <a:pt x="185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6"/>
            <p:cNvSpPr>
              <a:spLocks/>
            </p:cNvSpPr>
            <p:nvPr/>
          </p:nvSpPr>
          <p:spPr bwMode="auto">
            <a:xfrm>
              <a:off x="3603625" y="1800225"/>
              <a:ext cx="3017838" cy="1800225"/>
            </a:xfrm>
            <a:custGeom>
              <a:avLst/>
              <a:gdLst>
                <a:gd name="T0" fmla="*/ 1309 w 1901"/>
                <a:gd name="T1" fmla="*/ 1134 h 1134"/>
                <a:gd name="T2" fmla="*/ 1901 w 1901"/>
                <a:gd name="T3" fmla="*/ 1134 h 1134"/>
                <a:gd name="T4" fmla="*/ 199 w 1901"/>
                <a:gd name="T5" fmla="*/ 119 h 1134"/>
                <a:gd name="T6" fmla="*/ 0 w 1901"/>
                <a:gd name="T7" fmla="*/ 0 h 1134"/>
                <a:gd name="T8" fmla="*/ 199 w 1901"/>
                <a:gd name="T9" fmla="*/ 173 h 1134"/>
                <a:gd name="T10" fmla="*/ 1309 w 1901"/>
                <a:gd name="T11" fmla="*/ 1134 h 1134"/>
              </a:gdLst>
              <a:ahLst/>
              <a:cxnLst>
                <a:cxn ang="0">
                  <a:pos x="T0" y="T1"/>
                </a:cxn>
                <a:cxn ang="0">
                  <a:pos x="T2" y="T3"/>
                </a:cxn>
                <a:cxn ang="0">
                  <a:pos x="T4" y="T5"/>
                </a:cxn>
                <a:cxn ang="0">
                  <a:pos x="T6" y="T7"/>
                </a:cxn>
                <a:cxn ang="0">
                  <a:pos x="T8" y="T9"/>
                </a:cxn>
                <a:cxn ang="0">
                  <a:pos x="T10" y="T11"/>
                </a:cxn>
              </a:cxnLst>
              <a:rect l="0" t="0" r="r" b="b"/>
              <a:pathLst>
                <a:path w="1901" h="1134">
                  <a:moveTo>
                    <a:pt x="1309" y="1134"/>
                  </a:moveTo>
                  <a:lnTo>
                    <a:pt x="1901" y="1134"/>
                  </a:lnTo>
                  <a:lnTo>
                    <a:pt x="199" y="119"/>
                  </a:lnTo>
                  <a:lnTo>
                    <a:pt x="0" y="0"/>
                  </a:lnTo>
                  <a:lnTo>
                    <a:pt x="199" y="173"/>
                  </a:lnTo>
                  <a:lnTo>
                    <a:pt x="1309" y="1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7"/>
            <p:cNvSpPr>
              <a:spLocks/>
            </p:cNvSpPr>
            <p:nvPr/>
          </p:nvSpPr>
          <p:spPr bwMode="auto">
            <a:xfrm>
              <a:off x="1525588" y="1800225"/>
              <a:ext cx="2078038" cy="1800225"/>
            </a:xfrm>
            <a:custGeom>
              <a:avLst/>
              <a:gdLst>
                <a:gd name="T0" fmla="*/ 897 w 1309"/>
                <a:gd name="T1" fmla="*/ 357 h 1134"/>
                <a:gd name="T2" fmla="*/ 0 w 1309"/>
                <a:gd name="T3" fmla="*/ 1134 h 1134"/>
                <a:gd name="T4" fmla="*/ 484 w 1309"/>
                <a:gd name="T5" fmla="*/ 1134 h 1134"/>
                <a:gd name="T6" fmla="*/ 897 w 1309"/>
                <a:gd name="T7" fmla="*/ 567 h 1134"/>
                <a:gd name="T8" fmla="*/ 1110 w 1309"/>
                <a:gd name="T9" fmla="*/ 274 h 1134"/>
                <a:gd name="T10" fmla="*/ 1309 w 1309"/>
                <a:gd name="T11" fmla="*/ 0 h 1134"/>
                <a:gd name="T12" fmla="*/ 1110 w 1309"/>
                <a:gd name="T13" fmla="*/ 173 h 1134"/>
                <a:gd name="T14" fmla="*/ 897 w 1309"/>
                <a:gd name="T15" fmla="*/ 35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9" h="1134">
                  <a:moveTo>
                    <a:pt x="897" y="357"/>
                  </a:moveTo>
                  <a:lnTo>
                    <a:pt x="0" y="1134"/>
                  </a:lnTo>
                  <a:lnTo>
                    <a:pt x="484" y="1134"/>
                  </a:lnTo>
                  <a:lnTo>
                    <a:pt x="897" y="567"/>
                  </a:lnTo>
                  <a:lnTo>
                    <a:pt x="1110" y="274"/>
                  </a:lnTo>
                  <a:lnTo>
                    <a:pt x="1309" y="0"/>
                  </a:lnTo>
                  <a:lnTo>
                    <a:pt x="1110" y="173"/>
                  </a:lnTo>
                  <a:lnTo>
                    <a:pt x="897" y="3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8"/>
            <p:cNvSpPr>
              <a:spLocks/>
            </p:cNvSpPr>
            <p:nvPr/>
          </p:nvSpPr>
          <p:spPr bwMode="auto">
            <a:xfrm>
              <a:off x="3603625" y="1482725"/>
              <a:ext cx="3597275" cy="317500"/>
            </a:xfrm>
            <a:custGeom>
              <a:avLst/>
              <a:gdLst>
                <a:gd name="T0" fmla="*/ 2266 w 2266"/>
                <a:gd name="T1" fmla="*/ 200 h 200"/>
                <a:gd name="T2" fmla="*/ 2266 w 2266"/>
                <a:gd name="T3" fmla="*/ 0 h 200"/>
                <a:gd name="T4" fmla="*/ 199 w 2266"/>
                <a:gd name="T5" fmla="*/ 182 h 200"/>
                <a:gd name="T6" fmla="*/ 0 w 2266"/>
                <a:gd name="T7" fmla="*/ 200 h 200"/>
                <a:gd name="T8" fmla="*/ 199 w 2266"/>
                <a:gd name="T9" fmla="*/ 200 h 200"/>
                <a:gd name="T10" fmla="*/ 2266 w 2266"/>
                <a:gd name="T11" fmla="*/ 200 h 200"/>
              </a:gdLst>
              <a:ahLst/>
              <a:cxnLst>
                <a:cxn ang="0">
                  <a:pos x="T0" y="T1"/>
                </a:cxn>
                <a:cxn ang="0">
                  <a:pos x="T2" y="T3"/>
                </a:cxn>
                <a:cxn ang="0">
                  <a:pos x="T4" y="T5"/>
                </a:cxn>
                <a:cxn ang="0">
                  <a:pos x="T6" y="T7"/>
                </a:cxn>
                <a:cxn ang="0">
                  <a:pos x="T8" y="T9"/>
                </a:cxn>
                <a:cxn ang="0">
                  <a:pos x="T10" y="T11"/>
                </a:cxn>
              </a:cxnLst>
              <a:rect l="0" t="0" r="r" b="b"/>
              <a:pathLst>
                <a:path w="2266" h="200">
                  <a:moveTo>
                    <a:pt x="2266" y="200"/>
                  </a:moveTo>
                  <a:lnTo>
                    <a:pt x="2266" y="0"/>
                  </a:lnTo>
                  <a:lnTo>
                    <a:pt x="199" y="182"/>
                  </a:lnTo>
                  <a:lnTo>
                    <a:pt x="0" y="200"/>
                  </a:lnTo>
                  <a:lnTo>
                    <a:pt x="199" y="200"/>
                  </a:lnTo>
                  <a:lnTo>
                    <a:pt x="2266"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9"/>
            <p:cNvSpPr>
              <a:spLocks/>
            </p:cNvSpPr>
            <p:nvPr/>
          </p:nvSpPr>
          <p:spPr bwMode="auto">
            <a:xfrm>
              <a:off x="3603625" y="762000"/>
              <a:ext cx="3597275" cy="1038225"/>
            </a:xfrm>
            <a:custGeom>
              <a:avLst/>
              <a:gdLst>
                <a:gd name="T0" fmla="*/ 2266 w 2266"/>
                <a:gd name="T1" fmla="*/ 241 h 654"/>
                <a:gd name="T2" fmla="*/ 2266 w 2266"/>
                <a:gd name="T3" fmla="*/ 0 h 654"/>
                <a:gd name="T4" fmla="*/ 199 w 2266"/>
                <a:gd name="T5" fmla="*/ 596 h 654"/>
                <a:gd name="T6" fmla="*/ 0 w 2266"/>
                <a:gd name="T7" fmla="*/ 654 h 654"/>
                <a:gd name="T8" fmla="*/ 199 w 2266"/>
                <a:gd name="T9" fmla="*/ 618 h 654"/>
                <a:gd name="T10" fmla="*/ 2266 w 2266"/>
                <a:gd name="T11" fmla="*/ 241 h 654"/>
              </a:gdLst>
              <a:ahLst/>
              <a:cxnLst>
                <a:cxn ang="0">
                  <a:pos x="T0" y="T1"/>
                </a:cxn>
                <a:cxn ang="0">
                  <a:pos x="T2" y="T3"/>
                </a:cxn>
                <a:cxn ang="0">
                  <a:pos x="T4" y="T5"/>
                </a:cxn>
                <a:cxn ang="0">
                  <a:pos x="T6" y="T7"/>
                </a:cxn>
                <a:cxn ang="0">
                  <a:pos x="T8" y="T9"/>
                </a:cxn>
                <a:cxn ang="0">
                  <a:pos x="T10" y="T11"/>
                </a:cxn>
              </a:cxnLst>
              <a:rect l="0" t="0" r="r" b="b"/>
              <a:pathLst>
                <a:path w="2266" h="654">
                  <a:moveTo>
                    <a:pt x="2266" y="241"/>
                  </a:moveTo>
                  <a:lnTo>
                    <a:pt x="2266" y="0"/>
                  </a:lnTo>
                  <a:lnTo>
                    <a:pt x="199" y="596"/>
                  </a:lnTo>
                  <a:lnTo>
                    <a:pt x="0" y="654"/>
                  </a:lnTo>
                  <a:lnTo>
                    <a:pt x="199" y="618"/>
                  </a:lnTo>
                  <a:lnTo>
                    <a:pt x="2266"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0"/>
            <p:cNvSpPr>
              <a:spLocks/>
            </p:cNvSpPr>
            <p:nvPr/>
          </p:nvSpPr>
          <p:spPr bwMode="auto">
            <a:xfrm>
              <a:off x="3603625" y="1800225"/>
              <a:ext cx="3597275" cy="655638"/>
            </a:xfrm>
            <a:custGeom>
              <a:avLst/>
              <a:gdLst>
                <a:gd name="T0" fmla="*/ 2266 w 2266"/>
                <a:gd name="T1" fmla="*/ 413 h 413"/>
                <a:gd name="T2" fmla="*/ 2266 w 2266"/>
                <a:gd name="T3" fmla="*/ 199 h 413"/>
                <a:gd name="T4" fmla="*/ 199 w 2266"/>
                <a:gd name="T5" fmla="*/ 18 h 413"/>
                <a:gd name="T6" fmla="*/ 0 w 2266"/>
                <a:gd name="T7" fmla="*/ 0 h 413"/>
                <a:gd name="T8" fmla="*/ 199 w 2266"/>
                <a:gd name="T9" fmla="*/ 36 h 413"/>
                <a:gd name="T10" fmla="*/ 2266 w 2266"/>
                <a:gd name="T11" fmla="*/ 413 h 413"/>
              </a:gdLst>
              <a:ahLst/>
              <a:cxnLst>
                <a:cxn ang="0">
                  <a:pos x="T0" y="T1"/>
                </a:cxn>
                <a:cxn ang="0">
                  <a:pos x="T2" y="T3"/>
                </a:cxn>
                <a:cxn ang="0">
                  <a:pos x="T4" y="T5"/>
                </a:cxn>
                <a:cxn ang="0">
                  <a:pos x="T6" y="T7"/>
                </a:cxn>
                <a:cxn ang="0">
                  <a:pos x="T8" y="T9"/>
                </a:cxn>
                <a:cxn ang="0">
                  <a:pos x="T10" y="T11"/>
                </a:cxn>
              </a:cxnLst>
              <a:rect l="0" t="0" r="r" b="b"/>
              <a:pathLst>
                <a:path w="2266" h="413">
                  <a:moveTo>
                    <a:pt x="2266" y="413"/>
                  </a:moveTo>
                  <a:lnTo>
                    <a:pt x="2266" y="199"/>
                  </a:lnTo>
                  <a:lnTo>
                    <a:pt x="199" y="18"/>
                  </a:lnTo>
                  <a:lnTo>
                    <a:pt x="0" y="0"/>
                  </a:lnTo>
                  <a:lnTo>
                    <a:pt x="199" y="36"/>
                  </a:lnTo>
                  <a:lnTo>
                    <a:pt x="2266"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1"/>
            <p:cNvSpPr>
              <a:spLocks/>
            </p:cNvSpPr>
            <p:nvPr/>
          </p:nvSpPr>
          <p:spPr bwMode="auto">
            <a:xfrm>
              <a:off x="3603625" y="1800225"/>
              <a:ext cx="3597275" cy="1509713"/>
            </a:xfrm>
            <a:custGeom>
              <a:avLst/>
              <a:gdLst>
                <a:gd name="T0" fmla="*/ 2266 w 2266"/>
                <a:gd name="T1" fmla="*/ 951 h 951"/>
                <a:gd name="T2" fmla="*/ 2266 w 2266"/>
                <a:gd name="T3" fmla="*/ 654 h 951"/>
                <a:gd name="T4" fmla="*/ 199 w 2266"/>
                <a:gd name="T5" fmla="*/ 58 h 951"/>
                <a:gd name="T6" fmla="*/ 0 w 2266"/>
                <a:gd name="T7" fmla="*/ 0 h 951"/>
                <a:gd name="T8" fmla="*/ 199 w 2266"/>
                <a:gd name="T9" fmla="*/ 84 h 951"/>
                <a:gd name="T10" fmla="*/ 2266 w 2266"/>
                <a:gd name="T11" fmla="*/ 951 h 951"/>
              </a:gdLst>
              <a:ahLst/>
              <a:cxnLst>
                <a:cxn ang="0">
                  <a:pos x="T0" y="T1"/>
                </a:cxn>
                <a:cxn ang="0">
                  <a:pos x="T2" y="T3"/>
                </a:cxn>
                <a:cxn ang="0">
                  <a:pos x="T4" y="T5"/>
                </a:cxn>
                <a:cxn ang="0">
                  <a:pos x="T6" y="T7"/>
                </a:cxn>
                <a:cxn ang="0">
                  <a:pos x="T8" y="T9"/>
                </a:cxn>
                <a:cxn ang="0">
                  <a:pos x="T10" y="T11"/>
                </a:cxn>
              </a:cxnLst>
              <a:rect l="0" t="0" r="r" b="b"/>
              <a:pathLst>
                <a:path w="2266" h="951">
                  <a:moveTo>
                    <a:pt x="2266" y="951"/>
                  </a:moveTo>
                  <a:lnTo>
                    <a:pt x="2266" y="654"/>
                  </a:lnTo>
                  <a:lnTo>
                    <a:pt x="199" y="58"/>
                  </a:lnTo>
                  <a:lnTo>
                    <a:pt x="0" y="0"/>
                  </a:lnTo>
                  <a:lnTo>
                    <a:pt x="199" y="84"/>
                  </a:lnTo>
                  <a:lnTo>
                    <a:pt x="2266"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
            <p:cNvSpPr>
              <a:spLocks/>
            </p:cNvSpPr>
            <p:nvPr/>
          </p:nvSpPr>
          <p:spPr bwMode="auto">
            <a:xfrm>
              <a:off x="3603625" y="0"/>
              <a:ext cx="2078038" cy="1800225"/>
            </a:xfrm>
            <a:custGeom>
              <a:avLst/>
              <a:gdLst>
                <a:gd name="T0" fmla="*/ 1309 w 1309"/>
                <a:gd name="T1" fmla="*/ 0 h 1134"/>
                <a:gd name="T2" fmla="*/ 825 w 1309"/>
                <a:gd name="T3" fmla="*/ 0 h 1134"/>
                <a:gd name="T4" fmla="*/ 199 w 1309"/>
                <a:gd name="T5" fmla="*/ 860 h 1134"/>
                <a:gd name="T6" fmla="*/ 0 w 1309"/>
                <a:gd name="T7" fmla="*/ 1134 h 1134"/>
                <a:gd name="T8" fmla="*/ 199 w 1309"/>
                <a:gd name="T9" fmla="*/ 960 h 1134"/>
                <a:gd name="T10" fmla="*/ 1309 w 1309"/>
                <a:gd name="T11" fmla="*/ 0 h 1134"/>
              </a:gdLst>
              <a:ahLst/>
              <a:cxnLst>
                <a:cxn ang="0">
                  <a:pos x="T0" y="T1"/>
                </a:cxn>
                <a:cxn ang="0">
                  <a:pos x="T2" y="T3"/>
                </a:cxn>
                <a:cxn ang="0">
                  <a:pos x="T4" y="T5"/>
                </a:cxn>
                <a:cxn ang="0">
                  <a:pos x="T6" y="T7"/>
                </a:cxn>
                <a:cxn ang="0">
                  <a:pos x="T8" y="T9"/>
                </a:cxn>
                <a:cxn ang="0">
                  <a:pos x="T10" y="T11"/>
                </a:cxn>
              </a:cxnLst>
              <a:rect l="0" t="0" r="r" b="b"/>
              <a:pathLst>
                <a:path w="1309" h="1134">
                  <a:moveTo>
                    <a:pt x="1309" y="0"/>
                  </a:moveTo>
                  <a:lnTo>
                    <a:pt x="825" y="0"/>
                  </a:lnTo>
                  <a:lnTo>
                    <a:pt x="199" y="860"/>
                  </a:lnTo>
                  <a:lnTo>
                    <a:pt x="0" y="1134"/>
                  </a:lnTo>
                  <a:lnTo>
                    <a:pt x="199" y="960"/>
                  </a:lnTo>
                  <a:lnTo>
                    <a:pt x="13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
            <p:cNvSpPr>
              <a:spLocks/>
            </p:cNvSpPr>
            <p:nvPr/>
          </p:nvSpPr>
          <p:spPr bwMode="auto">
            <a:xfrm>
              <a:off x="585788" y="0"/>
              <a:ext cx="3017838" cy="1800225"/>
            </a:xfrm>
            <a:custGeom>
              <a:avLst/>
              <a:gdLst>
                <a:gd name="T0" fmla="*/ 1489 w 1901"/>
                <a:gd name="T1" fmla="*/ 777 h 1134"/>
                <a:gd name="T2" fmla="*/ 592 w 1901"/>
                <a:gd name="T3" fmla="*/ 0 h 1134"/>
                <a:gd name="T4" fmla="*/ 0 w 1901"/>
                <a:gd name="T5" fmla="*/ 0 h 1134"/>
                <a:gd name="T6" fmla="*/ 1489 w 1901"/>
                <a:gd name="T7" fmla="*/ 888 h 1134"/>
                <a:gd name="T8" fmla="*/ 1702 w 1901"/>
                <a:gd name="T9" fmla="*/ 1015 h 1134"/>
                <a:gd name="T10" fmla="*/ 1901 w 1901"/>
                <a:gd name="T11" fmla="*/ 1134 h 1134"/>
                <a:gd name="T12" fmla="*/ 1702 w 1901"/>
                <a:gd name="T13" fmla="*/ 960 h 1134"/>
                <a:gd name="T14" fmla="*/ 1489 w 1901"/>
                <a:gd name="T15" fmla="*/ 77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1" h="1134">
                  <a:moveTo>
                    <a:pt x="1489" y="777"/>
                  </a:moveTo>
                  <a:lnTo>
                    <a:pt x="592" y="0"/>
                  </a:lnTo>
                  <a:lnTo>
                    <a:pt x="0" y="0"/>
                  </a:lnTo>
                  <a:lnTo>
                    <a:pt x="1489" y="888"/>
                  </a:lnTo>
                  <a:lnTo>
                    <a:pt x="1702" y="1015"/>
                  </a:lnTo>
                  <a:lnTo>
                    <a:pt x="1901" y="1134"/>
                  </a:lnTo>
                  <a:lnTo>
                    <a:pt x="1702" y="960"/>
                  </a:lnTo>
                  <a:lnTo>
                    <a:pt x="1489"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p:cNvSpPr>
              <a:spLocks/>
            </p:cNvSpPr>
            <p:nvPr/>
          </p:nvSpPr>
          <p:spPr bwMode="auto">
            <a:xfrm>
              <a:off x="3603625" y="0"/>
              <a:ext cx="635000" cy="1800225"/>
            </a:xfrm>
            <a:custGeom>
              <a:avLst/>
              <a:gdLst>
                <a:gd name="T0" fmla="*/ 400 w 400"/>
                <a:gd name="T1" fmla="*/ 0 h 1134"/>
                <a:gd name="T2" fmla="*/ 199 w 400"/>
                <a:gd name="T3" fmla="*/ 0 h 1134"/>
                <a:gd name="T4" fmla="*/ 0 w 400"/>
                <a:gd name="T5" fmla="*/ 0 h 1134"/>
                <a:gd name="T6" fmla="*/ 0 w 400"/>
                <a:gd name="T7" fmla="*/ 1134 h 1134"/>
                <a:gd name="T8" fmla="*/ 199 w 400"/>
                <a:gd name="T9" fmla="*/ 567 h 1134"/>
                <a:gd name="T10" fmla="*/ 400 w 400"/>
                <a:gd name="T11" fmla="*/ 0 h 1134"/>
              </a:gdLst>
              <a:ahLst/>
              <a:cxnLst>
                <a:cxn ang="0">
                  <a:pos x="T0" y="T1"/>
                </a:cxn>
                <a:cxn ang="0">
                  <a:pos x="T2" y="T3"/>
                </a:cxn>
                <a:cxn ang="0">
                  <a:pos x="T4" y="T5"/>
                </a:cxn>
                <a:cxn ang="0">
                  <a:pos x="T6" y="T7"/>
                </a:cxn>
                <a:cxn ang="0">
                  <a:pos x="T8" y="T9"/>
                </a:cxn>
                <a:cxn ang="0">
                  <a:pos x="T10" y="T11"/>
                </a:cxn>
              </a:cxnLst>
              <a:rect l="0" t="0" r="r" b="b"/>
              <a:pathLst>
                <a:path w="400" h="1134">
                  <a:moveTo>
                    <a:pt x="400" y="0"/>
                  </a:moveTo>
                  <a:lnTo>
                    <a:pt x="199" y="0"/>
                  </a:lnTo>
                  <a:lnTo>
                    <a:pt x="0" y="0"/>
                  </a:lnTo>
                  <a:lnTo>
                    <a:pt x="0" y="1134"/>
                  </a:lnTo>
                  <a:lnTo>
                    <a:pt x="199" y="567"/>
                  </a:lnTo>
                  <a:lnTo>
                    <a:pt x="4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5"/>
            <p:cNvSpPr>
              <a:spLocks/>
            </p:cNvSpPr>
            <p:nvPr/>
          </p:nvSpPr>
          <p:spPr bwMode="auto">
            <a:xfrm>
              <a:off x="2293938" y="0"/>
              <a:ext cx="1309688" cy="1800225"/>
            </a:xfrm>
            <a:custGeom>
              <a:avLst/>
              <a:gdLst>
                <a:gd name="T0" fmla="*/ 425 w 825"/>
                <a:gd name="T1" fmla="*/ 0 h 1134"/>
                <a:gd name="T2" fmla="*/ 413 w 825"/>
                <a:gd name="T3" fmla="*/ 0 h 1134"/>
                <a:gd name="T4" fmla="*/ 0 w 825"/>
                <a:gd name="T5" fmla="*/ 0 h 1134"/>
                <a:gd name="T6" fmla="*/ 413 w 825"/>
                <a:gd name="T7" fmla="*/ 567 h 1134"/>
                <a:gd name="T8" fmla="*/ 626 w 825"/>
                <a:gd name="T9" fmla="*/ 860 h 1134"/>
                <a:gd name="T10" fmla="*/ 825 w 825"/>
                <a:gd name="T11" fmla="*/ 1134 h 1134"/>
                <a:gd name="T12" fmla="*/ 626 w 825"/>
                <a:gd name="T13" fmla="*/ 567 h 1134"/>
                <a:gd name="T14" fmla="*/ 425 w 825"/>
                <a:gd name="T15" fmla="*/ 0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5" h="1134">
                  <a:moveTo>
                    <a:pt x="425" y="0"/>
                  </a:moveTo>
                  <a:lnTo>
                    <a:pt x="413" y="0"/>
                  </a:lnTo>
                  <a:lnTo>
                    <a:pt x="0" y="0"/>
                  </a:lnTo>
                  <a:lnTo>
                    <a:pt x="413" y="567"/>
                  </a:lnTo>
                  <a:lnTo>
                    <a:pt x="626" y="860"/>
                  </a:lnTo>
                  <a:lnTo>
                    <a:pt x="825" y="1134"/>
                  </a:lnTo>
                  <a:lnTo>
                    <a:pt x="626" y="567"/>
                  </a:lnTo>
                  <a:lnTo>
                    <a:pt x="4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6"/>
            <p:cNvSpPr>
              <a:spLocks/>
            </p:cNvSpPr>
            <p:nvPr/>
          </p:nvSpPr>
          <p:spPr bwMode="auto">
            <a:xfrm>
              <a:off x="3603625" y="0"/>
              <a:ext cx="3597275" cy="1800225"/>
            </a:xfrm>
            <a:custGeom>
              <a:avLst/>
              <a:gdLst>
                <a:gd name="T0" fmla="*/ 2266 w 2266"/>
                <a:gd name="T1" fmla="*/ 183 h 1134"/>
                <a:gd name="T2" fmla="*/ 2266 w 2266"/>
                <a:gd name="T3" fmla="*/ 0 h 1134"/>
                <a:gd name="T4" fmla="*/ 1901 w 2266"/>
                <a:gd name="T5" fmla="*/ 0 h 1134"/>
                <a:gd name="T6" fmla="*/ 199 w 2266"/>
                <a:gd name="T7" fmla="*/ 1015 h 1134"/>
                <a:gd name="T8" fmla="*/ 0 w 2266"/>
                <a:gd name="T9" fmla="*/ 1134 h 1134"/>
                <a:gd name="T10" fmla="*/ 199 w 2266"/>
                <a:gd name="T11" fmla="*/ 1050 h 1134"/>
                <a:gd name="T12" fmla="*/ 2266 w 2266"/>
                <a:gd name="T13" fmla="*/ 183 h 1134"/>
              </a:gdLst>
              <a:ahLst/>
              <a:cxnLst>
                <a:cxn ang="0">
                  <a:pos x="T0" y="T1"/>
                </a:cxn>
                <a:cxn ang="0">
                  <a:pos x="T2" y="T3"/>
                </a:cxn>
                <a:cxn ang="0">
                  <a:pos x="T4" y="T5"/>
                </a:cxn>
                <a:cxn ang="0">
                  <a:pos x="T6" y="T7"/>
                </a:cxn>
                <a:cxn ang="0">
                  <a:pos x="T8" y="T9"/>
                </a:cxn>
                <a:cxn ang="0">
                  <a:pos x="T10" y="T11"/>
                </a:cxn>
                <a:cxn ang="0">
                  <a:pos x="T12" y="T13"/>
                </a:cxn>
              </a:cxnLst>
              <a:rect l="0" t="0" r="r" b="b"/>
              <a:pathLst>
                <a:path w="2266" h="1134">
                  <a:moveTo>
                    <a:pt x="2266" y="183"/>
                  </a:moveTo>
                  <a:lnTo>
                    <a:pt x="2266" y="0"/>
                  </a:lnTo>
                  <a:lnTo>
                    <a:pt x="1901" y="0"/>
                  </a:lnTo>
                  <a:lnTo>
                    <a:pt x="199" y="1015"/>
                  </a:lnTo>
                  <a:lnTo>
                    <a:pt x="0" y="1134"/>
                  </a:lnTo>
                  <a:lnTo>
                    <a:pt x="199" y="1050"/>
                  </a:lnTo>
                  <a:lnTo>
                    <a:pt x="2266"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7"/>
            <p:cNvSpPr>
              <a:spLocks/>
            </p:cNvSpPr>
            <p:nvPr/>
          </p:nvSpPr>
          <p:spPr bwMode="auto">
            <a:xfrm>
              <a:off x="6350" y="1144588"/>
              <a:ext cx="3597275" cy="655638"/>
            </a:xfrm>
            <a:custGeom>
              <a:avLst/>
              <a:gdLst>
                <a:gd name="T0" fmla="*/ 1854 w 2266"/>
                <a:gd name="T1" fmla="*/ 338 h 413"/>
                <a:gd name="T2" fmla="*/ 0 w 2266"/>
                <a:gd name="T3" fmla="*/ 0 h 413"/>
                <a:gd name="T4" fmla="*/ 0 w 2266"/>
                <a:gd name="T5" fmla="*/ 213 h 413"/>
                <a:gd name="T6" fmla="*/ 1854 w 2266"/>
                <a:gd name="T7" fmla="*/ 377 h 413"/>
                <a:gd name="T8" fmla="*/ 2067 w 2266"/>
                <a:gd name="T9" fmla="*/ 395 h 413"/>
                <a:gd name="T10" fmla="*/ 2266 w 2266"/>
                <a:gd name="T11" fmla="*/ 413 h 413"/>
                <a:gd name="T12" fmla="*/ 2067 w 2266"/>
                <a:gd name="T13" fmla="*/ 377 h 413"/>
                <a:gd name="T14" fmla="*/ 1854 w 2266"/>
                <a:gd name="T15" fmla="*/ 338 h 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413">
                  <a:moveTo>
                    <a:pt x="1854" y="338"/>
                  </a:moveTo>
                  <a:lnTo>
                    <a:pt x="0" y="0"/>
                  </a:lnTo>
                  <a:lnTo>
                    <a:pt x="0" y="213"/>
                  </a:lnTo>
                  <a:lnTo>
                    <a:pt x="1854" y="377"/>
                  </a:lnTo>
                  <a:lnTo>
                    <a:pt x="2067" y="395"/>
                  </a:lnTo>
                  <a:lnTo>
                    <a:pt x="2266" y="413"/>
                  </a:lnTo>
                  <a:lnTo>
                    <a:pt x="2067" y="377"/>
                  </a:lnTo>
                  <a:lnTo>
                    <a:pt x="1854"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8"/>
            <p:cNvSpPr>
              <a:spLocks/>
            </p:cNvSpPr>
            <p:nvPr/>
          </p:nvSpPr>
          <p:spPr bwMode="auto">
            <a:xfrm>
              <a:off x="6350" y="1800225"/>
              <a:ext cx="3597275" cy="315913"/>
            </a:xfrm>
            <a:custGeom>
              <a:avLst/>
              <a:gdLst>
                <a:gd name="T0" fmla="*/ 1854 w 2266"/>
                <a:gd name="T1" fmla="*/ 0 h 199"/>
                <a:gd name="T2" fmla="*/ 0 w 2266"/>
                <a:gd name="T3" fmla="*/ 0 h 199"/>
                <a:gd name="T4" fmla="*/ 0 w 2266"/>
                <a:gd name="T5" fmla="*/ 199 h 199"/>
                <a:gd name="T6" fmla="*/ 1854 w 2266"/>
                <a:gd name="T7" fmla="*/ 36 h 199"/>
                <a:gd name="T8" fmla="*/ 2067 w 2266"/>
                <a:gd name="T9" fmla="*/ 18 h 199"/>
                <a:gd name="T10" fmla="*/ 2266 w 2266"/>
                <a:gd name="T11" fmla="*/ 0 h 199"/>
                <a:gd name="T12" fmla="*/ 2067 w 2266"/>
                <a:gd name="T13" fmla="*/ 0 h 199"/>
                <a:gd name="T14" fmla="*/ 1854 w 2266"/>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199">
                  <a:moveTo>
                    <a:pt x="1854" y="0"/>
                  </a:moveTo>
                  <a:lnTo>
                    <a:pt x="0" y="0"/>
                  </a:lnTo>
                  <a:lnTo>
                    <a:pt x="0" y="199"/>
                  </a:lnTo>
                  <a:lnTo>
                    <a:pt x="1854" y="36"/>
                  </a:lnTo>
                  <a:lnTo>
                    <a:pt x="2067" y="18"/>
                  </a:lnTo>
                  <a:lnTo>
                    <a:pt x="2266" y="0"/>
                  </a:lnTo>
                  <a:lnTo>
                    <a:pt x="2067" y="0"/>
                  </a:lnTo>
                  <a:lnTo>
                    <a:pt x="18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9"/>
            <p:cNvSpPr>
              <a:spLocks/>
            </p:cNvSpPr>
            <p:nvPr/>
          </p:nvSpPr>
          <p:spPr bwMode="auto">
            <a:xfrm>
              <a:off x="6350" y="290513"/>
              <a:ext cx="3597275" cy="1509713"/>
            </a:xfrm>
            <a:custGeom>
              <a:avLst/>
              <a:gdLst>
                <a:gd name="T0" fmla="*/ 1854 w 2266"/>
                <a:gd name="T1" fmla="*/ 777 h 951"/>
                <a:gd name="T2" fmla="*/ 0 w 2266"/>
                <a:gd name="T3" fmla="*/ 0 h 951"/>
                <a:gd name="T4" fmla="*/ 0 w 2266"/>
                <a:gd name="T5" fmla="*/ 297 h 951"/>
                <a:gd name="T6" fmla="*/ 1854 w 2266"/>
                <a:gd name="T7" fmla="*/ 832 h 951"/>
                <a:gd name="T8" fmla="*/ 2067 w 2266"/>
                <a:gd name="T9" fmla="*/ 893 h 951"/>
                <a:gd name="T10" fmla="*/ 2266 w 2266"/>
                <a:gd name="T11" fmla="*/ 951 h 951"/>
                <a:gd name="T12" fmla="*/ 2067 w 2266"/>
                <a:gd name="T13" fmla="*/ 867 h 951"/>
                <a:gd name="T14" fmla="*/ 1854 w 2266"/>
                <a:gd name="T15" fmla="*/ 777 h 9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951">
                  <a:moveTo>
                    <a:pt x="1854" y="777"/>
                  </a:moveTo>
                  <a:lnTo>
                    <a:pt x="0" y="0"/>
                  </a:lnTo>
                  <a:lnTo>
                    <a:pt x="0" y="297"/>
                  </a:lnTo>
                  <a:lnTo>
                    <a:pt x="1854" y="832"/>
                  </a:lnTo>
                  <a:lnTo>
                    <a:pt x="2067" y="893"/>
                  </a:lnTo>
                  <a:lnTo>
                    <a:pt x="2266" y="951"/>
                  </a:lnTo>
                  <a:lnTo>
                    <a:pt x="2067" y="867"/>
                  </a:lnTo>
                  <a:lnTo>
                    <a:pt x="1854"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0"/>
            <p:cNvSpPr>
              <a:spLocks/>
            </p:cNvSpPr>
            <p:nvPr/>
          </p:nvSpPr>
          <p:spPr bwMode="auto">
            <a:xfrm>
              <a:off x="6350" y="1800225"/>
              <a:ext cx="3597275" cy="1038225"/>
            </a:xfrm>
            <a:custGeom>
              <a:avLst/>
              <a:gdLst>
                <a:gd name="T0" fmla="*/ 1854 w 2266"/>
                <a:gd name="T1" fmla="*/ 75 h 654"/>
                <a:gd name="T2" fmla="*/ 0 w 2266"/>
                <a:gd name="T3" fmla="*/ 413 h 654"/>
                <a:gd name="T4" fmla="*/ 0 w 2266"/>
                <a:gd name="T5" fmla="*/ 654 h 654"/>
                <a:gd name="T6" fmla="*/ 1854 w 2266"/>
                <a:gd name="T7" fmla="*/ 119 h 654"/>
                <a:gd name="T8" fmla="*/ 2067 w 2266"/>
                <a:gd name="T9" fmla="*/ 58 h 654"/>
                <a:gd name="T10" fmla="*/ 2266 w 2266"/>
                <a:gd name="T11" fmla="*/ 0 h 654"/>
                <a:gd name="T12" fmla="*/ 2067 w 2266"/>
                <a:gd name="T13" fmla="*/ 36 h 654"/>
                <a:gd name="T14" fmla="*/ 1854 w 2266"/>
                <a:gd name="T15" fmla="*/ 75 h 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6" h="654">
                  <a:moveTo>
                    <a:pt x="1854" y="75"/>
                  </a:moveTo>
                  <a:lnTo>
                    <a:pt x="0" y="413"/>
                  </a:lnTo>
                  <a:lnTo>
                    <a:pt x="0" y="654"/>
                  </a:lnTo>
                  <a:lnTo>
                    <a:pt x="1854" y="119"/>
                  </a:lnTo>
                  <a:lnTo>
                    <a:pt x="2067" y="58"/>
                  </a:lnTo>
                  <a:lnTo>
                    <a:pt x="2266" y="0"/>
                  </a:lnTo>
                  <a:lnTo>
                    <a:pt x="2067" y="36"/>
                  </a:lnTo>
                  <a:lnTo>
                    <a:pt x="185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5868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theme" Target="../theme/theme2.xml"/><Relationship Id="rId5" Type="http://schemas.openxmlformats.org/officeDocument/2006/relationships/slideLayout" Target="../slideLayouts/slideLayout19.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94E4D-A109-4C48-9E64-7FCBF5BE67D3}" type="datetimeFigureOut">
              <a:rPr lang="id-ID" smtClean="0"/>
              <a:t>02/11/2017</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E97F8-F2EB-4E84-BA61-217D6A6B81BD}" type="slidenum">
              <a:rPr lang="id-ID" smtClean="0"/>
              <a:t>‹N°›</a:t>
            </a:fld>
            <a:endParaRPr lang="id-ID"/>
          </a:p>
        </p:txBody>
      </p:sp>
    </p:spTree>
    <p:extLst>
      <p:ext uri="{BB962C8B-B14F-4D97-AF65-F5344CB8AC3E}">
        <p14:creationId xmlns:p14="http://schemas.microsoft.com/office/powerpoint/2010/main" val="9129635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9" r:id="rId5"/>
    <p:sldLayoutId id="2147483685" r:id="rId6"/>
    <p:sldLayoutId id="2147483686" r:id="rId7"/>
    <p:sldLayoutId id="2147483690" r:id="rId8"/>
    <p:sldLayoutId id="2147483691" r:id="rId9"/>
    <p:sldLayoutId id="2147483689" r:id="rId10"/>
    <p:sldLayoutId id="2147483663" r:id="rId11"/>
    <p:sldLayoutId id="2147483650" r:id="rId12"/>
    <p:sldLayoutId id="2147483655" r:id="rId13"/>
    <p:sldLayoutId id="21474836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29939-D82F-474D-8F32-39F6ECA3E7F6}" type="datetimeFigureOut">
              <a:rPr lang="id-ID" smtClean="0"/>
              <a:t>02/11/2017</a:t>
            </a:fld>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E76B3-B06B-4332-85BE-760603C37ED0}" type="slidenum">
              <a:rPr lang="id-ID" smtClean="0"/>
              <a:t>‹N°›</a:t>
            </a:fld>
            <a:endParaRPr lang="id-ID"/>
          </a:p>
        </p:txBody>
      </p:sp>
      <p:sp>
        <p:nvSpPr>
          <p:cNvPr id="7" name="Rectangle 6"/>
          <p:cNvSpPr/>
          <p:nvPr userDrawn="1"/>
        </p:nvSpPr>
        <p:spPr>
          <a:xfrm>
            <a:off x="3048000" y="6287088"/>
            <a:ext cx="6096000" cy="492443"/>
          </a:xfrm>
          <a:prstGeom prst="rect">
            <a:avLst/>
          </a:prstGeom>
        </p:spPr>
        <p:txBody>
          <a:bodyPr>
            <a:spAutoFit/>
          </a:bodyPr>
          <a:lstStyle/>
          <a:p>
            <a:pPr algn="ctr"/>
            <a:r>
              <a:rPr lang="id-ID" sz="1400" dirty="0">
                <a:solidFill>
                  <a:schemeClr val="accent1"/>
                </a:solidFill>
              </a:rPr>
              <a:t>www.</a:t>
            </a:r>
            <a:r>
              <a:rPr lang="en-US" sz="1400" dirty="0">
                <a:solidFill>
                  <a:schemeClr val="accent1"/>
                </a:solidFill>
              </a:rPr>
              <a:t>azug.fr</a:t>
            </a:r>
            <a:endParaRPr lang="id-ID" sz="1400" dirty="0">
              <a:solidFill>
                <a:schemeClr val="accent1"/>
              </a:solidFill>
            </a:endParaRPr>
          </a:p>
          <a:p>
            <a:pPr algn="ctr"/>
            <a:r>
              <a:rPr lang="en-US" sz="1200" dirty="0">
                <a:solidFill>
                  <a:schemeClr val="tx2"/>
                </a:solidFill>
              </a:rPr>
              <a:t>© 2017 AZUG FR. All Rights Reserved. </a:t>
            </a:r>
            <a:endParaRPr lang="id-ID" sz="1200" dirty="0">
              <a:solidFill>
                <a:schemeClr val="tx2"/>
              </a:solidFill>
            </a:endParaRPr>
          </a:p>
        </p:txBody>
      </p:sp>
    </p:spTree>
    <p:extLst>
      <p:ext uri="{BB962C8B-B14F-4D97-AF65-F5344CB8AC3E}">
        <p14:creationId xmlns:p14="http://schemas.microsoft.com/office/powerpoint/2010/main" val="2103600592"/>
      </p:ext>
    </p:extLst>
  </p:cSld>
  <p:clrMap bg1="lt1" tx1="dk1" bg2="lt2" tx2="dk2" accent1="accent1" accent2="accent2" accent3="accent3" accent4="accent4" accent5="accent5" accent6="accent6" hlink="hlink" folHlink="folHlink"/>
  <p:sldLayoutIdLst>
    <p:sldLayoutId id="2147483654" r:id="rId1"/>
    <p:sldLayoutId id="2147483711" r:id="rId2"/>
    <p:sldLayoutId id="2147483666" r:id="rId3"/>
    <p:sldLayoutId id="2147483688" r:id="rId4"/>
    <p:sldLayoutId id="2147483668" r:id="rId5"/>
    <p:sldLayoutId id="2147483705" r:id="rId6"/>
    <p:sldLayoutId id="2147483700" r:id="rId7"/>
    <p:sldLayoutId id="2147483704" r:id="rId8"/>
    <p:sldLayoutId id="2147483702" r:id="rId9"/>
    <p:sldLayoutId id="2147483703" r:id="rId10"/>
    <p:sldLayoutId id="2147483709" r:id="rId11"/>
    <p:sldLayoutId id="2147483708" r:id="rId12"/>
    <p:sldLayoutId id="2147483696" r:id="rId13"/>
    <p:sldLayoutId id="2147483706" r:id="rId14"/>
    <p:sldLayoutId id="2147483707" r:id="rId15"/>
    <p:sldLayoutId id="2147483699" r:id="rId16"/>
    <p:sldLayoutId id="2147483697" r:id="rId17"/>
    <p:sldLayoutId id="2147483698" r:id="rId18"/>
    <p:sldLayoutId id="2147483694" r:id="rId19"/>
    <p:sldLayoutId id="2147483710" r:id="rId20"/>
    <p:sldLayoutId id="2147483701" r:id="rId21"/>
    <p:sldLayoutId id="2147483693" r:id="rId22"/>
    <p:sldLayoutId id="2147483683" r:id="rId23"/>
    <p:sldLayoutId id="2147483681" r:id="rId24"/>
    <p:sldLayoutId id="2147483682" r:id="rId25"/>
    <p:sldLayoutId id="2147483687" r:id="rId26"/>
    <p:sldLayoutId id="2147483671" r:id="rId27"/>
    <p:sldLayoutId id="2147483674" r:id="rId28"/>
    <p:sldLayoutId id="2147483672" r:id="rId29"/>
    <p:sldLayoutId id="2147483676" r:id="rId30"/>
    <p:sldLayoutId id="2147483677" r:id="rId31"/>
    <p:sldLayoutId id="2147483678" r:id="rId32"/>
    <p:sldLayoutId id="2147483679" r:id="rId33"/>
    <p:sldLayoutId id="2147483680" r:id="rId34"/>
    <p:sldLayoutId id="2147483692" r:id="rId35"/>
    <p:sldLayoutId id="2147483684" r:id="rId36"/>
    <p:sldLayoutId id="2147483673" r:id="rId37"/>
    <p:sldLayoutId id="2147483670" r:id="rId38"/>
    <p:sldLayoutId id="2147483675" r:id="rId39"/>
    <p:sldLayoutId id="2147483665" r:id="rId40"/>
    <p:sldLayoutId id="2147483712" r:id="rId41"/>
    <p:sldLayoutId id="2147483713" r:id="rId42"/>
    <p:sldLayoutId id="2147483714" r:id="rId43"/>
    <p:sldLayoutId id="2147483715" r:id="rId44"/>
    <p:sldLayoutId id="2147483716" r:id="rId45"/>
    <p:sldLayoutId id="2147483718" r:id="rId46"/>
    <p:sldLayoutId id="2147483720" r:id="rId47"/>
    <p:sldLayoutId id="2147483721" r:id="rId48"/>
    <p:sldLayoutId id="2147483724" r:id="rId49"/>
    <p:sldLayoutId id="2147483725" r:id="rId50"/>
    <p:sldLayoutId id="2147483726" r:id="rId51"/>
    <p:sldLayoutId id="2147483728" r:id="rId52"/>
    <p:sldLayoutId id="2147483729" r:id="rId53"/>
    <p:sldLayoutId id="2147483730" r:id="rId54"/>
    <p:sldLayoutId id="2147483731" r:id="rId55"/>
    <p:sldLayoutId id="2147483732" r:id="rId56"/>
    <p:sldLayoutId id="2147483733" r:id="rId5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66.xml"/><Relationship Id="rId5" Type="http://schemas.openxmlformats.org/officeDocument/2006/relationships/image" Target="../media/image72.tmp"/><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https://github.com/Microsoft/Cognitive-Vision-DotNetCore" TargetMode="Externa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Microsoft/Cognitive-Face-Python" TargetMode="External"/><Relationship Id="rId2" Type="http://schemas.openxmlformats.org/officeDocument/2006/relationships/hyperlink" Target="https://github.com/Microsoft/Cognitive-Vision-Python" TargetMode="External"/><Relationship Id="rId1" Type="http://schemas.openxmlformats.org/officeDocument/2006/relationships/slideLayout" Target="../slideLayouts/slideLayout20.xml"/><Relationship Id="rId6" Type="http://schemas.openxmlformats.org/officeDocument/2006/relationships/hyperlink" Target="https://github.com/Microsoft/Cognitive-SpeakerRecognition-Python" TargetMode="External"/><Relationship Id="rId5" Type="http://schemas.openxmlformats.org/officeDocument/2006/relationships/hyperlink" Target="https://github.com/Microsoft/Cognitive-LUIS-Python" TargetMode="External"/><Relationship Id="rId4" Type="http://schemas.openxmlformats.org/officeDocument/2006/relationships/hyperlink" Target="https://github.com/Microsoft/Cognitive-Emotion-Python"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github.com/joshbalfour/node-cognitive-services"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tmp"/><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3" Type="http://schemas.openxmlformats.org/officeDocument/2006/relationships/image" Target="../media/image41.jpeg"/><Relationship Id="rId18" Type="http://schemas.openxmlformats.org/officeDocument/2006/relationships/image" Target="../media/image46.jpg"/><Relationship Id="rId26" Type="http://schemas.openxmlformats.org/officeDocument/2006/relationships/image" Target="../media/image54.jpeg"/><Relationship Id="rId3" Type="http://schemas.openxmlformats.org/officeDocument/2006/relationships/image" Target="../media/image33.png"/><Relationship Id="rId21" Type="http://schemas.openxmlformats.org/officeDocument/2006/relationships/image" Target="../media/image49.jpeg"/><Relationship Id="rId34" Type="http://schemas.openxmlformats.org/officeDocument/2006/relationships/image" Target="../media/image62.jp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jpeg"/><Relationship Id="rId33" Type="http://schemas.openxmlformats.org/officeDocument/2006/relationships/image" Target="../media/image61.jpeg"/><Relationship Id="rId2" Type="http://schemas.openxmlformats.org/officeDocument/2006/relationships/notesSlide" Target="../notesSlides/notesSlide6.xml"/><Relationship Id="rId16" Type="http://schemas.openxmlformats.org/officeDocument/2006/relationships/image" Target="../media/image44.jpg"/><Relationship Id="rId20" Type="http://schemas.openxmlformats.org/officeDocument/2006/relationships/image" Target="../media/image48.jpeg"/><Relationship Id="rId29" Type="http://schemas.openxmlformats.org/officeDocument/2006/relationships/image" Target="../media/image57.jpeg"/><Relationship Id="rId1" Type="http://schemas.openxmlformats.org/officeDocument/2006/relationships/slideLayout" Target="../slideLayouts/slideLayout66.xml"/><Relationship Id="rId6" Type="http://schemas.microsoft.com/office/2007/relationships/hdphoto" Target="../media/hdphoto4.wdp"/><Relationship Id="rId11" Type="http://schemas.openxmlformats.org/officeDocument/2006/relationships/image" Target="../media/image39.jpeg"/><Relationship Id="rId24" Type="http://schemas.openxmlformats.org/officeDocument/2006/relationships/image" Target="../media/image52.jpeg"/><Relationship Id="rId32" Type="http://schemas.openxmlformats.org/officeDocument/2006/relationships/image" Target="../media/image60.jpg"/><Relationship Id="rId5" Type="http://schemas.openxmlformats.org/officeDocument/2006/relationships/image" Target="../media/image34.png"/><Relationship Id="rId15" Type="http://schemas.openxmlformats.org/officeDocument/2006/relationships/image" Target="../media/image43.jpeg"/><Relationship Id="rId23" Type="http://schemas.openxmlformats.org/officeDocument/2006/relationships/image" Target="../media/image51.jpeg"/><Relationship Id="rId28" Type="http://schemas.openxmlformats.org/officeDocument/2006/relationships/image" Target="../media/image56.jpeg"/><Relationship Id="rId10" Type="http://schemas.openxmlformats.org/officeDocument/2006/relationships/image" Target="../media/image38.jpeg"/><Relationship Id="rId19" Type="http://schemas.openxmlformats.org/officeDocument/2006/relationships/image" Target="../media/image47.jpeg"/><Relationship Id="rId31" Type="http://schemas.openxmlformats.org/officeDocument/2006/relationships/image" Target="../media/image59.jpg"/><Relationship Id="rId4" Type="http://schemas.microsoft.com/office/2007/relationships/hdphoto" Target="../media/hdphoto3.wdp"/><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55.jpeg"/><Relationship Id="rId30" Type="http://schemas.openxmlformats.org/officeDocument/2006/relationships/image" Target="../media/image58.jpeg"/><Relationship Id="rId35" Type="http://schemas.openxmlformats.org/officeDocument/2006/relationships/image" Target="../media/image63.png"/><Relationship Id="rId8"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66.xml"/><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393527" y="2858617"/>
            <a:ext cx="5384007" cy="652462"/>
            <a:chOff x="3509433" y="3424238"/>
            <a:chExt cx="5384007" cy="652462"/>
          </a:xfrm>
        </p:grpSpPr>
        <p:sp>
          <p:nvSpPr>
            <p:cNvPr id="8" name="Freeform 5"/>
            <p:cNvSpPr>
              <a:spLocks/>
            </p:cNvSpPr>
            <p:nvPr/>
          </p:nvSpPr>
          <p:spPr bwMode="auto">
            <a:xfrm>
              <a:off x="3509433" y="3635375"/>
              <a:ext cx="681038" cy="441325"/>
            </a:xfrm>
            <a:custGeom>
              <a:avLst/>
              <a:gdLst>
                <a:gd name="T0" fmla="*/ 0 w 429"/>
                <a:gd name="T1" fmla="*/ 134 h 278"/>
                <a:gd name="T2" fmla="*/ 71 w 429"/>
                <a:gd name="T3" fmla="*/ 278 h 278"/>
                <a:gd name="T4" fmla="*/ 429 w 429"/>
                <a:gd name="T5" fmla="*/ 278 h 278"/>
                <a:gd name="T6" fmla="*/ 429 w 429"/>
                <a:gd name="T7" fmla="*/ 0 h 278"/>
                <a:gd name="T8" fmla="*/ 71 w 429"/>
                <a:gd name="T9" fmla="*/ 0 h 278"/>
                <a:gd name="T10" fmla="*/ 0 w 429"/>
                <a:gd name="T11" fmla="*/ 134 h 278"/>
              </a:gdLst>
              <a:ahLst/>
              <a:cxnLst>
                <a:cxn ang="0">
                  <a:pos x="T0" y="T1"/>
                </a:cxn>
                <a:cxn ang="0">
                  <a:pos x="T2" y="T3"/>
                </a:cxn>
                <a:cxn ang="0">
                  <a:pos x="T4" y="T5"/>
                </a:cxn>
                <a:cxn ang="0">
                  <a:pos x="T6" y="T7"/>
                </a:cxn>
                <a:cxn ang="0">
                  <a:pos x="T8" y="T9"/>
                </a:cxn>
                <a:cxn ang="0">
                  <a:pos x="T10" y="T11"/>
                </a:cxn>
              </a:cxnLst>
              <a:rect l="0" t="0" r="r" b="b"/>
              <a:pathLst>
                <a:path w="429" h="278">
                  <a:moveTo>
                    <a:pt x="0" y="134"/>
                  </a:moveTo>
                  <a:lnTo>
                    <a:pt x="71" y="278"/>
                  </a:lnTo>
                  <a:lnTo>
                    <a:pt x="429" y="278"/>
                  </a:lnTo>
                  <a:lnTo>
                    <a:pt x="429" y="0"/>
                  </a:lnTo>
                  <a:lnTo>
                    <a:pt x="71" y="0"/>
                  </a:lnTo>
                  <a:lnTo>
                    <a:pt x="0" y="13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6"/>
            <p:cNvSpPr>
              <a:spLocks/>
            </p:cNvSpPr>
            <p:nvPr/>
          </p:nvSpPr>
          <p:spPr bwMode="auto">
            <a:xfrm>
              <a:off x="3836458" y="3600450"/>
              <a:ext cx="357188" cy="476250"/>
            </a:xfrm>
            <a:custGeom>
              <a:avLst/>
              <a:gdLst>
                <a:gd name="T0" fmla="*/ 225 w 225"/>
                <a:gd name="T1" fmla="*/ 300 h 300"/>
                <a:gd name="T2" fmla="*/ 0 w 225"/>
                <a:gd name="T3" fmla="*/ 168 h 300"/>
                <a:gd name="T4" fmla="*/ 98 w 225"/>
                <a:gd name="T5" fmla="*/ 0 h 300"/>
                <a:gd name="T6" fmla="*/ 225 w 225"/>
                <a:gd name="T7" fmla="*/ 103 h 300"/>
                <a:gd name="T8" fmla="*/ 225 w 225"/>
                <a:gd name="T9" fmla="*/ 300 h 300"/>
              </a:gdLst>
              <a:ahLst/>
              <a:cxnLst>
                <a:cxn ang="0">
                  <a:pos x="T0" y="T1"/>
                </a:cxn>
                <a:cxn ang="0">
                  <a:pos x="T2" y="T3"/>
                </a:cxn>
                <a:cxn ang="0">
                  <a:pos x="T4" y="T5"/>
                </a:cxn>
                <a:cxn ang="0">
                  <a:pos x="T6" y="T7"/>
                </a:cxn>
                <a:cxn ang="0">
                  <a:pos x="T8" y="T9"/>
                </a:cxn>
              </a:cxnLst>
              <a:rect l="0" t="0" r="r" b="b"/>
              <a:pathLst>
                <a:path w="225" h="300">
                  <a:moveTo>
                    <a:pt x="225" y="300"/>
                  </a:moveTo>
                  <a:lnTo>
                    <a:pt x="0" y="168"/>
                  </a:lnTo>
                  <a:lnTo>
                    <a:pt x="98" y="0"/>
                  </a:lnTo>
                  <a:lnTo>
                    <a:pt x="225" y="103"/>
                  </a:lnTo>
                  <a:lnTo>
                    <a:pt x="225" y="300"/>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7"/>
            <p:cNvSpPr>
              <a:spLocks/>
            </p:cNvSpPr>
            <p:nvPr/>
          </p:nvSpPr>
          <p:spPr bwMode="auto">
            <a:xfrm>
              <a:off x="8212402" y="3635375"/>
              <a:ext cx="681038" cy="441325"/>
            </a:xfrm>
            <a:custGeom>
              <a:avLst/>
              <a:gdLst>
                <a:gd name="T0" fmla="*/ 429 w 429"/>
                <a:gd name="T1" fmla="*/ 134 h 278"/>
                <a:gd name="T2" fmla="*/ 358 w 429"/>
                <a:gd name="T3" fmla="*/ 278 h 278"/>
                <a:gd name="T4" fmla="*/ 0 w 429"/>
                <a:gd name="T5" fmla="*/ 278 h 278"/>
                <a:gd name="T6" fmla="*/ 0 w 429"/>
                <a:gd name="T7" fmla="*/ 0 h 278"/>
                <a:gd name="T8" fmla="*/ 358 w 429"/>
                <a:gd name="T9" fmla="*/ 0 h 278"/>
                <a:gd name="T10" fmla="*/ 429 w 429"/>
                <a:gd name="T11" fmla="*/ 134 h 278"/>
              </a:gdLst>
              <a:ahLst/>
              <a:cxnLst>
                <a:cxn ang="0">
                  <a:pos x="T0" y="T1"/>
                </a:cxn>
                <a:cxn ang="0">
                  <a:pos x="T2" y="T3"/>
                </a:cxn>
                <a:cxn ang="0">
                  <a:pos x="T4" y="T5"/>
                </a:cxn>
                <a:cxn ang="0">
                  <a:pos x="T6" y="T7"/>
                </a:cxn>
                <a:cxn ang="0">
                  <a:pos x="T8" y="T9"/>
                </a:cxn>
                <a:cxn ang="0">
                  <a:pos x="T10" y="T11"/>
                </a:cxn>
              </a:cxnLst>
              <a:rect l="0" t="0" r="r" b="b"/>
              <a:pathLst>
                <a:path w="429" h="278">
                  <a:moveTo>
                    <a:pt x="429" y="134"/>
                  </a:moveTo>
                  <a:lnTo>
                    <a:pt x="358" y="278"/>
                  </a:lnTo>
                  <a:lnTo>
                    <a:pt x="0" y="278"/>
                  </a:lnTo>
                  <a:lnTo>
                    <a:pt x="0" y="0"/>
                  </a:lnTo>
                  <a:lnTo>
                    <a:pt x="358" y="0"/>
                  </a:lnTo>
                  <a:lnTo>
                    <a:pt x="429" y="13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8"/>
            <p:cNvSpPr>
              <a:spLocks/>
            </p:cNvSpPr>
            <p:nvPr/>
          </p:nvSpPr>
          <p:spPr bwMode="auto">
            <a:xfrm>
              <a:off x="8212402" y="3600450"/>
              <a:ext cx="354013" cy="476250"/>
            </a:xfrm>
            <a:custGeom>
              <a:avLst/>
              <a:gdLst>
                <a:gd name="T0" fmla="*/ 0 w 223"/>
                <a:gd name="T1" fmla="*/ 300 h 300"/>
                <a:gd name="T2" fmla="*/ 223 w 223"/>
                <a:gd name="T3" fmla="*/ 168 h 300"/>
                <a:gd name="T4" fmla="*/ 128 w 223"/>
                <a:gd name="T5" fmla="*/ 0 h 300"/>
                <a:gd name="T6" fmla="*/ 0 w 223"/>
                <a:gd name="T7" fmla="*/ 103 h 300"/>
                <a:gd name="T8" fmla="*/ 0 w 223"/>
                <a:gd name="T9" fmla="*/ 300 h 300"/>
              </a:gdLst>
              <a:ahLst/>
              <a:cxnLst>
                <a:cxn ang="0">
                  <a:pos x="T0" y="T1"/>
                </a:cxn>
                <a:cxn ang="0">
                  <a:pos x="T2" y="T3"/>
                </a:cxn>
                <a:cxn ang="0">
                  <a:pos x="T4" y="T5"/>
                </a:cxn>
                <a:cxn ang="0">
                  <a:pos x="T6" y="T7"/>
                </a:cxn>
                <a:cxn ang="0">
                  <a:pos x="T8" y="T9"/>
                </a:cxn>
              </a:cxnLst>
              <a:rect l="0" t="0" r="r" b="b"/>
              <a:pathLst>
                <a:path w="223" h="300">
                  <a:moveTo>
                    <a:pt x="0" y="300"/>
                  </a:moveTo>
                  <a:lnTo>
                    <a:pt x="223" y="168"/>
                  </a:lnTo>
                  <a:lnTo>
                    <a:pt x="128" y="0"/>
                  </a:lnTo>
                  <a:lnTo>
                    <a:pt x="0" y="103"/>
                  </a:lnTo>
                  <a:lnTo>
                    <a:pt x="0" y="300"/>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Rectangle 9"/>
            <p:cNvSpPr>
              <a:spLocks noChangeArrowheads="1"/>
            </p:cNvSpPr>
            <p:nvPr/>
          </p:nvSpPr>
          <p:spPr bwMode="auto">
            <a:xfrm>
              <a:off x="3826933" y="3424238"/>
              <a:ext cx="4741334" cy="442912"/>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 name="Title 3"/>
          <p:cNvSpPr>
            <a:spLocks noGrp="1"/>
          </p:cNvSpPr>
          <p:nvPr>
            <p:ph type="ctrTitle"/>
          </p:nvPr>
        </p:nvSpPr>
        <p:spPr>
          <a:xfrm>
            <a:off x="316326" y="793515"/>
            <a:ext cx="11538408" cy="2387600"/>
          </a:xfrm>
        </p:spPr>
        <p:txBody>
          <a:bodyPr>
            <a:normAutofit/>
          </a:bodyPr>
          <a:lstStyle/>
          <a:p>
            <a:r>
              <a:rPr lang="fr-FR" dirty="0" smtClean="0">
                <a:solidFill>
                  <a:schemeClr val="bg1"/>
                </a:solidFill>
                <a:latin typeface="Bebas" pitchFamily="2" charset="0"/>
              </a:rPr>
              <a:t>Bien démarrer avec </a:t>
            </a:r>
            <a:r>
              <a:rPr lang="fr-FR" dirty="0" err="1" smtClean="0">
                <a:solidFill>
                  <a:schemeClr val="bg1"/>
                </a:solidFill>
                <a:latin typeface="Bebas" pitchFamily="2" charset="0"/>
              </a:rPr>
              <a:t>Raspberry</a:t>
            </a:r>
            <a:r>
              <a:rPr lang="fr-FR" dirty="0" smtClean="0">
                <a:solidFill>
                  <a:schemeClr val="bg1"/>
                </a:solidFill>
                <a:latin typeface="Bebas" pitchFamily="2" charset="0"/>
              </a:rPr>
              <a:t> Pi Et les Cognitive Services</a:t>
            </a:r>
            <a:endParaRPr lang="id-ID" dirty="0">
              <a:solidFill>
                <a:schemeClr val="bg1"/>
              </a:solidFill>
              <a:latin typeface="Bebas" pitchFamily="2" charset="0"/>
            </a:endParaRPr>
          </a:p>
        </p:txBody>
      </p:sp>
      <p:sp>
        <p:nvSpPr>
          <p:cNvPr id="6" name="Subtitle 4"/>
          <p:cNvSpPr txBox="1">
            <a:spLocks/>
          </p:cNvSpPr>
          <p:nvPr/>
        </p:nvSpPr>
        <p:spPr>
          <a:xfrm>
            <a:off x="3711026" y="2831659"/>
            <a:ext cx="4739483" cy="4878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000" dirty="0" smtClean="0">
                <a:solidFill>
                  <a:schemeClr val="bg1"/>
                </a:solidFill>
                <a:latin typeface="Rockwell" panose="02060603020205020403" pitchFamily="18" charset="0"/>
              </a:rPr>
              <a:t>Aymeric </a:t>
            </a:r>
            <a:r>
              <a:rPr lang="fr-FR" sz="2000" smtClean="0">
                <a:solidFill>
                  <a:schemeClr val="bg1"/>
                </a:solidFill>
                <a:latin typeface="Rockwell" panose="02060603020205020403" pitchFamily="18" charset="0"/>
              </a:rPr>
              <a:t>Weinbach</a:t>
            </a:r>
            <a:endParaRPr lang="id-ID" sz="2000" dirty="0">
              <a:solidFill>
                <a:schemeClr val="bg1"/>
              </a:solidFill>
              <a:latin typeface="Rockwell" panose="02060603020205020403" pitchFamily="18" charset="0"/>
            </a:endParaRPr>
          </a:p>
        </p:txBody>
      </p:sp>
      <p:sp>
        <p:nvSpPr>
          <p:cNvPr id="113" name="Freeform 30"/>
          <p:cNvSpPr>
            <a:spLocks/>
          </p:cNvSpPr>
          <p:nvPr/>
        </p:nvSpPr>
        <p:spPr bwMode="auto">
          <a:xfrm>
            <a:off x="10292424" y="2977463"/>
            <a:ext cx="1076325" cy="608921"/>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30"/>
          <p:cNvSpPr>
            <a:spLocks/>
          </p:cNvSpPr>
          <p:nvPr/>
        </p:nvSpPr>
        <p:spPr bwMode="auto">
          <a:xfrm>
            <a:off x="372339" y="891137"/>
            <a:ext cx="751006" cy="424875"/>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8" name="Freeform 34"/>
          <p:cNvSpPr>
            <a:spLocks/>
          </p:cNvSpPr>
          <p:nvPr/>
        </p:nvSpPr>
        <p:spPr bwMode="auto">
          <a:xfrm>
            <a:off x="9977438" y="1103719"/>
            <a:ext cx="404813" cy="234950"/>
          </a:xfrm>
          <a:custGeom>
            <a:avLst/>
            <a:gdLst>
              <a:gd name="T0" fmla="*/ 92 w 107"/>
              <a:gd name="T1" fmla="*/ 26 h 62"/>
              <a:gd name="T2" fmla="*/ 89 w 107"/>
              <a:gd name="T3" fmla="*/ 26 h 62"/>
              <a:gd name="T4" fmla="*/ 67 w 107"/>
              <a:gd name="T5" fmla="*/ 9 h 62"/>
              <a:gd name="T6" fmla="*/ 53 w 107"/>
              <a:gd name="T7" fmla="*/ 14 h 62"/>
              <a:gd name="T8" fmla="*/ 37 w 107"/>
              <a:gd name="T9" fmla="*/ 0 h 62"/>
              <a:gd name="T10" fmla="*/ 22 w 107"/>
              <a:gd name="T11" fmla="*/ 15 h 62"/>
              <a:gd name="T12" fmla="*/ 22 w 107"/>
              <a:gd name="T13" fmla="*/ 16 h 62"/>
              <a:gd name="T14" fmla="*/ 18 w 107"/>
              <a:gd name="T15" fmla="*/ 15 h 62"/>
              <a:gd name="T16" fmla="*/ 0 w 107"/>
              <a:gd name="T17" fmla="*/ 34 h 62"/>
              <a:gd name="T18" fmla="*/ 18 w 107"/>
              <a:gd name="T19" fmla="*/ 53 h 62"/>
              <a:gd name="T20" fmla="*/ 27 w 107"/>
              <a:gd name="T21" fmla="*/ 51 h 62"/>
              <a:gd name="T22" fmla="*/ 44 w 107"/>
              <a:gd name="T23" fmla="*/ 62 h 62"/>
              <a:gd name="T24" fmla="*/ 60 w 107"/>
              <a:gd name="T25" fmla="*/ 54 h 62"/>
              <a:gd name="T26" fmla="*/ 67 w 107"/>
              <a:gd name="T27" fmla="*/ 55 h 62"/>
              <a:gd name="T28" fmla="*/ 80 w 107"/>
              <a:gd name="T29" fmla="*/ 51 h 62"/>
              <a:gd name="T30" fmla="*/ 92 w 107"/>
              <a:gd name="T31" fmla="*/ 56 h 62"/>
              <a:gd name="T32" fmla="*/ 107 w 107"/>
              <a:gd name="T33" fmla="*/ 41 h 62"/>
              <a:gd name="T34" fmla="*/ 92 w 10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62">
                <a:moveTo>
                  <a:pt x="92" y="26"/>
                </a:moveTo>
                <a:cubicBezTo>
                  <a:pt x="91" y="26"/>
                  <a:pt x="90" y="26"/>
                  <a:pt x="89" y="26"/>
                </a:cubicBezTo>
                <a:cubicBezTo>
                  <a:pt x="87" y="16"/>
                  <a:pt x="78" y="9"/>
                  <a:pt x="67" y="9"/>
                </a:cubicBezTo>
                <a:cubicBezTo>
                  <a:pt x="62" y="9"/>
                  <a:pt x="57" y="11"/>
                  <a:pt x="53" y="14"/>
                </a:cubicBezTo>
                <a:cubicBezTo>
                  <a:pt x="52" y="6"/>
                  <a:pt x="45" y="0"/>
                  <a:pt x="37" y="0"/>
                </a:cubicBezTo>
                <a:cubicBezTo>
                  <a:pt x="29" y="0"/>
                  <a:pt x="22" y="7"/>
                  <a:pt x="22" y="15"/>
                </a:cubicBezTo>
                <a:cubicBezTo>
                  <a:pt x="22" y="16"/>
                  <a:pt x="22" y="16"/>
                  <a:pt x="22" y="16"/>
                </a:cubicBezTo>
                <a:cubicBezTo>
                  <a:pt x="21" y="16"/>
                  <a:pt x="20" y="15"/>
                  <a:pt x="18" y="15"/>
                </a:cubicBezTo>
                <a:cubicBezTo>
                  <a:pt x="8" y="15"/>
                  <a:pt x="0" y="24"/>
                  <a:pt x="0" y="34"/>
                </a:cubicBezTo>
                <a:cubicBezTo>
                  <a:pt x="0" y="45"/>
                  <a:pt x="8" y="53"/>
                  <a:pt x="18" y="53"/>
                </a:cubicBezTo>
                <a:cubicBezTo>
                  <a:pt x="22" y="53"/>
                  <a:pt x="25" y="52"/>
                  <a:pt x="27" y="51"/>
                </a:cubicBezTo>
                <a:cubicBezTo>
                  <a:pt x="30" y="58"/>
                  <a:pt x="36" y="62"/>
                  <a:pt x="44" y="62"/>
                </a:cubicBezTo>
                <a:cubicBezTo>
                  <a:pt x="51" y="62"/>
                  <a:pt x="57" y="59"/>
                  <a:pt x="60" y="54"/>
                </a:cubicBezTo>
                <a:cubicBezTo>
                  <a:pt x="62" y="54"/>
                  <a:pt x="65" y="55"/>
                  <a:pt x="67" y="55"/>
                </a:cubicBezTo>
                <a:cubicBezTo>
                  <a:pt x="72" y="55"/>
                  <a:pt x="76" y="53"/>
                  <a:pt x="80" y="51"/>
                </a:cubicBezTo>
                <a:cubicBezTo>
                  <a:pt x="83" y="54"/>
                  <a:pt x="87" y="56"/>
                  <a:pt x="92" y="56"/>
                </a:cubicBezTo>
                <a:cubicBezTo>
                  <a:pt x="100" y="56"/>
                  <a:pt x="107" y="50"/>
                  <a:pt x="107" y="41"/>
                </a:cubicBezTo>
                <a:cubicBezTo>
                  <a:pt x="107" y="33"/>
                  <a:pt x="100" y="26"/>
                  <a:pt x="92" y="26"/>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9" name="Freeform 35"/>
          <p:cNvSpPr>
            <a:spLocks/>
          </p:cNvSpPr>
          <p:nvPr/>
        </p:nvSpPr>
        <p:spPr bwMode="auto">
          <a:xfrm>
            <a:off x="10644982" y="487625"/>
            <a:ext cx="1046163" cy="61595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20" name="Freeform 35"/>
          <p:cNvSpPr>
            <a:spLocks/>
          </p:cNvSpPr>
          <p:nvPr/>
        </p:nvSpPr>
        <p:spPr bwMode="auto">
          <a:xfrm>
            <a:off x="831865" y="3909658"/>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1" name="Freeform 35"/>
          <p:cNvSpPr>
            <a:spLocks/>
          </p:cNvSpPr>
          <p:nvPr/>
        </p:nvSpPr>
        <p:spPr bwMode="auto">
          <a:xfrm>
            <a:off x="1857310" y="2313092"/>
            <a:ext cx="619918" cy="364989"/>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22" name="Freeform 30"/>
          <p:cNvSpPr>
            <a:spLocks/>
          </p:cNvSpPr>
          <p:nvPr/>
        </p:nvSpPr>
        <p:spPr bwMode="auto">
          <a:xfrm flipH="1">
            <a:off x="3076939" y="487625"/>
            <a:ext cx="647700" cy="366430"/>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35"/>
          <p:cNvSpPr>
            <a:spLocks/>
          </p:cNvSpPr>
          <p:nvPr/>
        </p:nvSpPr>
        <p:spPr bwMode="auto">
          <a:xfrm>
            <a:off x="8629665" y="450285"/>
            <a:ext cx="582961" cy="343230"/>
          </a:xfrm>
          <a:custGeom>
            <a:avLst/>
            <a:gdLst>
              <a:gd name="T0" fmla="*/ 39 w 277"/>
              <a:gd name="T1" fmla="*/ 68 h 162"/>
              <a:gd name="T2" fmla="*/ 45 w 277"/>
              <a:gd name="T3" fmla="*/ 69 h 162"/>
              <a:gd name="T4" fmla="*/ 102 w 277"/>
              <a:gd name="T5" fmla="*/ 24 h 162"/>
              <a:gd name="T6" fmla="*/ 140 w 277"/>
              <a:gd name="T7" fmla="*/ 38 h 162"/>
              <a:gd name="T8" fmla="*/ 180 w 277"/>
              <a:gd name="T9" fmla="*/ 0 h 162"/>
              <a:gd name="T10" fmla="*/ 220 w 277"/>
              <a:gd name="T11" fmla="*/ 41 h 162"/>
              <a:gd name="T12" fmla="*/ 220 w 277"/>
              <a:gd name="T13" fmla="*/ 41 h 162"/>
              <a:gd name="T14" fmla="*/ 229 w 277"/>
              <a:gd name="T15" fmla="*/ 41 h 162"/>
              <a:gd name="T16" fmla="*/ 277 w 277"/>
              <a:gd name="T17" fmla="*/ 89 h 162"/>
              <a:gd name="T18" fmla="*/ 229 w 277"/>
              <a:gd name="T19" fmla="*/ 138 h 162"/>
              <a:gd name="T20" fmla="*/ 206 w 277"/>
              <a:gd name="T21" fmla="*/ 133 h 162"/>
              <a:gd name="T22" fmla="*/ 162 w 277"/>
              <a:gd name="T23" fmla="*/ 162 h 162"/>
              <a:gd name="T24" fmla="*/ 122 w 277"/>
              <a:gd name="T25" fmla="*/ 139 h 162"/>
              <a:gd name="T26" fmla="*/ 102 w 277"/>
              <a:gd name="T27" fmla="*/ 142 h 162"/>
              <a:gd name="T28" fmla="*/ 69 w 277"/>
              <a:gd name="T29" fmla="*/ 132 h 162"/>
              <a:gd name="T30" fmla="*/ 39 w 277"/>
              <a:gd name="T31" fmla="*/ 147 h 162"/>
              <a:gd name="T32" fmla="*/ 0 w 277"/>
              <a:gd name="T33" fmla="*/ 107 h 162"/>
              <a:gd name="T34" fmla="*/ 39 w 277"/>
              <a:gd name="T35" fmla="*/ 6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62">
                <a:moveTo>
                  <a:pt x="39" y="68"/>
                </a:moveTo>
                <a:cubicBezTo>
                  <a:pt x="41" y="68"/>
                  <a:pt x="43" y="68"/>
                  <a:pt x="45" y="69"/>
                </a:cubicBezTo>
                <a:cubicBezTo>
                  <a:pt x="52" y="43"/>
                  <a:pt x="75" y="24"/>
                  <a:pt x="102" y="24"/>
                </a:cubicBezTo>
                <a:cubicBezTo>
                  <a:pt x="117" y="24"/>
                  <a:pt x="130" y="29"/>
                  <a:pt x="140" y="38"/>
                </a:cubicBezTo>
                <a:cubicBezTo>
                  <a:pt x="141" y="17"/>
                  <a:pt x="159" y="0"/>
                  <a:pt x="180" y="0"/>
                </a:cubicBezTo>
                <a:cubicBezTo>
                  <a:pt x="202" y="0"/>
                  <a:pt x="220" y="18"/>
                  <a:pt x="220" y="41"/>
                </a:cubicBezTo>
                <a:cubicBezTo>
                  <a:pt x="220" y="41"/>
                  <a:pt x="220" y="41"/>
                  <a:pt x="220" y="41"/>
                </a:cubicBezTo>
                <a:cubicBezTo>
                  <a:pt x="223" y="41"/>
                  <a:pt x="226" y="41"/>
                  <a:pt x="229" y="41"/>
                </a:cubicBezTo>
                <a:cubicBezTo>
                  <a:pt x="255" y="41"/>
                  <a:pt x="277" y="63"/>
                  <a:pt x="277" y="89"/>
                </a:cubicBezTo>
                <a:cubicBezTo>
                  <a:pt x="277" y="116"/>
                  <a:pt x="255" y="138"/>
                  <a:pt x="229" y="138"/>
                </a:cubicBezTo>
                <a:cubicBezTo>
                  <a:pt x="220" y="138"/>
                  <a:pt x="213" y="136"/>
                  <a:pt x="206" y="133"/>
                </a:cubicBezTo>
                <a:cubicBezTo>
                  <a:pt x="199" y="150"/>
                  <a:pt x="182" y="162"/>
                  <a:pt x="162" y="162"/>
                </a:cubicBezTo>
                <a:cubicBezTo>
                  <a:pt x="145" y="162"/>
                  <a:pt x="130" y="153"/>
                  <a:pt x="122" y="139"/>
                </a:cubicBezTo>
                <a:cubicBezTo>
                  <a:pt x="116" y="141"/>
                  <a:pt x="109" y="142"/>
                  <a:pt x="102" y="142"/>
                </a:cubicBezTo>
                <a:cubicBezTo>
                  <a:pt x="90" y="142"/>
                  <a:pt x="79" y="139"/>
                  <a:pt x="69" y="132"/>
                </a:cubicBezTo>
                <a:cubicBezTo>
                  <a:pt x="62" y="141"/>
                  <a:pt x="51" y="147"/>
                  <a:pt x="39" y="147"/>
                </a:cubicBezTo>
                <a:cubicBezTo>
                  <a:pt x="17" y="147"/>
                  <a:pt x="0" y="129"/>
                  <a:pt x="0" y="107"/>
                </a:cubicBezTo>
                <a:cubicBezTo>
                  <a:pt x="0" y="86"/>
                  <a:pt x="17" y="68"/>
                  <a:pt x="39" y="68"/>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5" name="Freeform 30"/>
          <p:cNvSpPr>
            <a:spLocks/>
          </p:cNvSpPr>
          <p:nvPr/>
        </p:nvSpPr>
        <p:spPr bwMode="auto">
          <a:xfrm>
            <a:off x="5896371" y="793515"/>
            <a:ext cx="501989" cy="283996"/>
          </a:xfrm>
          <a:custGeom>
            <a:avLst/>
            <a:gdLst>
              <a:gd name="T0" fmla="*/ 954 w 1034"/>
              <a:gd name="T1" fmla="*/ 252 h 583"/>
              <a:gd name="T2" fmla="*/ 954 w 1034"/>
              <a:gd name="T3" fmla="*/ 249 h 583"/>
              <a:gd name="T4" fmla="*/ 815 w 1034"/>
              <a:gd name="T5" fmla="*/ 110 h 583"/>
              <a:gd name="T6" fmla="*/ 767 w 1034"/>
              <a:gd name="T7" fmla="*/ 119 h 583"/>
              <a:gd name="T8" fmla="*/ 578 w 1034"/>
              <a:gd name="T9" fmla="*/ 0 h 583"/>
              <a:gd name="T10" fmla="*/ 377 w 1034"/>
              <a:gd name="T11" fmla="*/ 152 h 583"/>
              <a:gd name="T12" fmla="*/ 301 w 1034"/>
              <a:gd name="T13" fmla="*/ 131 h 583"/>
              <a:gd name="T14" fmla="*/ 150 w 1034"/>
              <a:gd name="T15" fmla="*/ 282 h 583"/>
              <a:gd name="T16" fmla="*/ 0 w 1034"/>
              <a:gd name="T17" fmla="*/ 432 h 583"/>
              <a:gd name="T18" fmla="*/ 150 w 1034"/>
              <a:gd name="T19" fmla="*/ 583 h 583"/>
              <a:gd name="T20" fmla="*/ 853 w 1034"/>
              <a:gd name="T21" fmla="*/ 583 h 583"/>
              <a:gd name="T22" fmla="*/ 1034 w 1034"/>
              <a:gd name="T23" fmla="*/ 402 h 583"/>
              <a:gd name="T24" fmla="*/ 954 w 1034"/>
              <a:gd name="T25" fmla="*/ 252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4" h="583">
                <a:moveTo>
                  <a:pt x="954" y="252"/>
                </a:moveTo>
                <a:cubicBezTo>
                  <a:pt x="954" y="251"/>
                  <a:pt x="954" y="250"/>
                  <a:pt x="954" y="249"/>
                </a:cubicBezTo>
                <a:cubicBezTo>
                  <a:pt x="954" y="172"/>
                  <a:pt x="892" y="110"/>
                  <a:pt x="815" y="110"/>
                </a:cubicBezTo>
                <a:cubicBezTo>
                  <a:pt x="798" y="110"/>
                  <a:pt x="782" y="113"/>
                  <a:pt x="767" y="119"/>
                </a:cubicBezTo>
                <a:cubicBezTo>
                  <a:pt x="733" y="49"/>
                  <a:pt x="661" y="0"/>
                  <a:pt x="578" y="0"/>
                </a:cubicBezTo>
                <a:cubicBezTo>
                  <a:pt x="482" y="0"/>
                  <a:pt x="402" y="64"/>
                  <a:pt x="377" y="152"/>
                </a:cubicBezTo>
                <a:cubicBezTo>
                  <a:pt x="354" y="139"/>
                  <a:pt x="328" y="131"/>
                  <a:pt x="301" y="131"/>
                </a:cubicBezTo>
                <a:cubicBezTo>
                  <a:pt x="218" y="131"/>
                  <a:pt x="150" y="199"/>
                  <a:pt x="150" y="282"/>
                </a:cubicBezTo>
                <a:cubicBezTo>
                  <a:pt x="67" y="282"/>
                  <a:pt x="0" y="349"/>
                  <a:pt x="0" y="432"/>
                </a:cubicBezTo>
                <a:cubicBezTo>
                  <a:pt x="0" y="515"/>
                  <a:pt x="67" y="583"/>
                  <a:pt x="150" y="583"/>
                </a:cubicBezTo>
                <a:cubicBezTo>
                  <a:pt x="853" y="583"/>
                  <a:pt x="853" y="583"/>
                  <a:pt x="853" y="583"/>
                </a:cubicBezTo>
                <a:cubicBezTo>
                  <a:pt x="953" y="583"/>
                  <a:pt x="1034" y="502"/>
                  <a:pt x="1034" y="402"/>
                </a:cubicBezTo>
                <a:cubicBezTo>
                  <a:pt x="1034" y="339"/>
                  <a:pt x="1002" y="284"/>
                  <a:pt x="954" y="252"/>
                </a:cubicBezTo>
                <a:close/>
              </a:path>
            </a:pathLst>
          </a:custGeom>
          <a:solidFill>
            <a:schemeClr val="bg1">
              <a:alpha val="65000"/>
            </a:schemeClr>
          </a:solidFill>
          <a:ln>
            <a:noFill/>
          </a:ln>
        </p:spPr>
        <p:txBody>
          <a:bodyPr vert="horz" wrap="square" lIns="91440" tIns="45720" rIns="91440" bIns="45720" numCol="1" anchor="t" anchorCtr="0" compatLnSpc="1">
            <a:prstTxWarp prst="textNoShape">
              <a:avLst/>
            </a:prstTxWarp>
          </a:bodyPr>
          <a:lstStyle/>
          <a:p>
            <a:endParaRPr lang="id-ID"/>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0796" y="3909658"/>
            <a:ext cx="3337078" cy="2641096"/>
          </a:xfrm>
          <a:prstGeom prst="rect">
            <a:avLst/>
          </a:prstGeom>
        </p:spPr>
      </p:pic>
      <p:sp>
        <p:nvSpPr>
          <p:cNvPr id="3" name="ZoneTexte 2"/>
          <p:cNvSpPr txBox="1"/>
          <p:nvPr/>
        </p:nvSpPr>
        <p:spPr>
          <a:xfrm>
            <a:off x="4421530" y="4024132"/>
            <a:ext cx="1420582" cy="369332"/>
          </a:xfrm>
          <a:prstGeom prst="rect">
            <a:avLst/>
          </a:prstGeom>
          <a:noFill/>
        </p:spPr>
        <p:txBody>
          <a:bodyPr wrap="none" rtlCol="0">
            <a:spAutoFit/>
          </a:bodyPr>
          <a:lstStyle/>
          <a:p>
            <a:r>
              <a:rPr lang="fr-FR" dirty="0" smtClean="0">
                <a:latin typeface="Bebas"/>
              </a:rPr>
              <a:t>DEVCON #4</a:t>
            </a:r>
            <a:endParaRPr lang="fr-FR" dirty="0">
              <a:latin typeface="Bebas"/>
            </a:endParaRPr>
          </a:p>
        </p:txBody>
      </p:sp>
    </p:spTree>
    <p:extLst>
      <p:ext uri="{BB962C8B-B14F-4D97-AF65-F5344CB8AC3E}">
        <p14:creationId xmlns:p14="http://schemas.microsoft.com/office/powerpoint/2010/main" val="17912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528" fill="hold" grpId="0" nodeType="afterEffect">
                                  <p:stCondLst>
                                    <p:cond delay="0"/>
                                  </p:stCondLst>
                                  <p:childTnLst>
                                    <p:set>
                                      <p:cBhvr>
                                        <p:cTn id="22" dur="1" fill="hold">
                                          <p:stCondLst>
                                            <p:cond delay="0"/>
                                          </p:stCondLst>
                                        </p:cTn>
                                        <p:tgtEl>
                                          <p:spTgt spid="120"/>
                                        </p:tgtEl>
                                        <p:attrNameLst>
                                          <p:attrName>style.visibility</p:attrName>
                                        </p:attrNameLst>
                                      </p:cBhvr>
                                      <p:to>
                                        <p:strVal val="visible"/>
                                      </p:to>
                                    </p:set>
                                    <p:anim calcmode="lin" valueType="num">
                                      <p:cBhvr>
                                        <p:cTn id="23" dur="500" fill="hold"/>
                                        <p:tgtEl>
                                          <p:spTgt spid="120"/>
                                        </p:tgtEl>
                                        <p:attrNameLst>
                                          <p:attrName>ppt_w</p:attrName>
                                        </p:attrNameLst>
                                      </p:cBhvr>
                                      <p:tavLst>
                                        <p:tav tm="0">
                                          <p:val>
                                            <p:fltVal val="0"/>
                                          </p:val>
                                        </p:tav>
                                        <p:tav tm="100000">
                                          <p:val>
                                            <p:strVal val="#ppt_w"/>
                                          </p:val>
                                        </p:tav>
                                      </p:tavLst>
                                    </p:anim>
                                    <p:anim calcmode="lin" valueType="num">
                                      <p:cBhvr>
                                        <p:cTn id="24" dur="500" fill="hold"/>
                                        <p:tgtEl>
                                          <p:spTgt spid="120"/>
                                        </p:tgtEl>
                                        <p:attrNameLst>
                                          <p:attrName>ppt_h</p:attrName>
                                        </p:attrNameLst>
                                      </p:cBhvr>
                                      <p:tavLst>
                                        <p:tav tm="0">
                                          <p:val>
                                            <p:fltVal val="0"/>
                                          </p:val>
                                        </p:tav>
                                        <p:tav tm="100000">
                                          <p:val>
                                            <p:strVal val="#ppt_h"/>
                                          </p:val>
                                        </p:tav>
                                      </p:tavLst>
                                    </p:anim>
                                    <p:animEffect transition="in" filter="fade">
                                      <p:cBhvr>
                                        <p:cTn id="25" dur="500"/>
                                        <p:tgtEl>
                                          <p:spTgt spid="120"/>
                                        </p:tgtEl>
                                      </p:cBhvr>
                                    </p:animEffect>
                                    <p:anim calcmode="lin" valueType="num">
                                      <p:cBhvr>
                                        <p:cTn id="26" dur="500" fill="hold"/>
                                        <p:tgtEl>
                                          <p:spTgt spid="120"/>
                                        </p:tgtEl>
                                        <p:attrNameLst>
                                          <p:attrName>ppt_x</p:attrName>
                                        </p:attrNameLst>
                                      </p:cBhvr>
                                      <p:tavLst>
                                        <p:tav tm="0">
                                          <p:val>
                                            <p:fltVal val="0.5"/>
                                          </p:val>
                                        </p:tav>
                                        <p:tav tm="100000">
                                          <p:val>
                                            <p:strVal val="#ppt_x"/>
                                          </p:val>
                                        </p:tav>
                                      </p:tavLst>
                                    </p:anim>
                                    <p:anim calcmode="lin" valueType="num">
                                      <p:cBhvr>
                                        <p:cTn id="27" dur="500" fill="hold"/>
                                        <p:tgtEl>
                                          <p:spTgt spid="120"/>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0"/>
                                  </p:stCondLst>
                                  <p:childTnLst>
                                    <p:set>
                                      <p:cBhvr>
                                        <p:cTn id="29" dur="1" fill="hold">
                                          <p:stCondLst>
                                            <p:cond delay="0"/>
                                          </p:stCondLst>
                                        </p:cTn>
                                        <p:tgtEl>
                                          <p:spTgt spid="121"/>
                                        </p:tgtEl>
                                        <p:attrNameLst>
                                          <p:attrName>style.visibility</p:attrName>
                                        </p:attrNameLst>
                                      </p:cBhvr>
                                      <p:to>
                                        <p:strVal val="visible"/>
                                      </p:to>
                                    </p:set>
                                    <p:anim calcmode="lin" valueType="num">
                                      <p:cBhvr>
                                        <p:cTn id="30" dur="500" fill="hold"/>
                                        <p:tgtEl>
                                          <p:spTgt spid="121"/>
                                        </p:tgtEl>
                                        <p:attrNameLst>
                                          <p:attrName>ppt_w</p:attrName>
                                        </p:attrNameLst>
                                      </p:cBhvr>
                                      <p:tavLst>
                                        <p:tav tm="0">
                                          <p:val>
                                            <p:fltVal val="0"/>
                                          </p:val>
                                        </p:tav>
                                        <p:tav tm="100000">
                                          <p:val>
                                            <p:strVal val="#ppt_w"/>
                                          </p:val>
                                        </p:tav>
                                      </p:tavLst>
                                    </p:anim>
                                    <p:anim calcmode="lin" valueType="num">
                                      <p:cBhvr>
                                        <p:cTn id="31" dur="500" fill="hold"/>
                                        <p:tgtEl>
                                          <p:spTgt spid="121"/>
                                        </p:tgtEl>
                                        <p:attrNameLst>
                                          <p:attrName>ppt_h</p:attrName>
                                        </p:attrNameLst>
                                      </p:cBhvr>
                                      <p:tavLst>
                                        <p:tav tm="0">
                                          <p:val>
                                            <p:fltVal val="0"/>
                                          </p:val>
                                        </p:tav>
                                        <p:tav tm="100000">
                                          <p:val>
                                            <p:strVal val="#ppt_h"/>
                                          </p:val>
                                        </p:tav>
                                      </p:tavLst>
                                    </p:anim>
                                    <p:animEffect transition="in" filter="fade">
                                      <p:cBhvr>
                                        <p:cTn id="32" dur="500"/>
                                        <p:tgtEl>
                                          <p:spTgt spid="121"/>
                                        </p:tgtEl>
                                      </p:cBhvr>
                                    </p:animEffect>
                                    <p:anim calcmode="lin" valueType="num">
                                      <p:cBhvr>
                                        <p:cTn id="33" dur="500" fill="hold"/>
                                        <p:tgtEl>
                                          <p:spTgt spid="121"/>
                                        </p:tgtEl>
                                        <p:attrNameLst>
                                          <p:attrName>ppt_x</p:attrName>
                                        </p:attrNameLst>
                                      </p:cBhvr>
                                      <p:tavLst>
                                        <p:tav tm="0">
                                          <p:val>
                                            <p:fltVal val="0.5"/>
                                          </p:val>
                                        </p:tav>
                                        <p:tav tm="100000">
                                          <p:val>
                                            <p:strVal val="#ppt_x"/>
                                          </p:val>
                                        </p:tav>
                                      </p:tavLst>
                                    </p:anim>
                                    <p:anim calcmode="lin" valueType="num">
                                      <p:cBhvr>
                                        <p:cTn id="34" dur="500" fill="hold"/>
                                        <p:tgtEl>
                                          <p:spTgt spid="121"/>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 calcmode="lin" valueType="num">
                                      <p:cBhvr>
                                        <p:cTn id="37" dur="500" fill="hold"/>
                                        <p:tgtEl>
                                          <p:spTgt spid="114"/>
                                        </p:tgtEl>
                                        <p:attrNameLst>
                                          <p:attrName>ppt_w</p:attrName>
                                        </p:attrNameLst>
                                      </p:cBhvr>
                                      <p:tavLst>
                                        <p:tav tm="0">
                                          <p:val>
                                            <p:fltVal val="0"/>
                                          </p:val>
                                        </p:tav>
                                        <p:tav tm="100000">
                                          <p:val>
                                            <p:strVal val="#ppt_w"/>
                                          </p:val>
                                        </p:tav>
                                      </p:tavLst>
                                    </p:anim>
                                    <p:anim calcmode="lin" valueType="num">
                                      <p:cBhvr>
                                        <p:cTn id="38" dur="500" fill="hold"/>
                                        <p:tgtEl>
                                          <p:spTgt spid="114"/>
                                        </p:tgtEl>
                                        <p:attrNameLst>
                                          <p:attrName>ppt_h</p:attrName>
                                        </p:attrNameLst>
                                      </p:cBhvr>
                                      <p:tavLst>
                                        <p:tav tm="0">
                                          <p:val>
                                            <p:fltVal val="0"/>
                                          </p:val>
                                        </p:tav>
                                        <p:tav tm="100000">
                                          <p:val>
                                            <p:strVal val="#ppt_h"/>
                                          </p:val>
                                        </p:tav>
                                      </p:tavLst>
                                    </p:anim>
                                    <p:animEffect transition="in" filter="fade">
                                      <p:cBhvr>
                                        <p:cTn id="39" dur="500"/>
                                        <p:tgtEl>
                                          <p:spTgt spid="114"/>
                                        </p:tgtEl>
                                      </p:cBhvr>
                                    </p:animEffect>
                                    <p:anim calcmode="lin" valueType="num">
                                      <p:cBhvr>
                                        <p:cTn id="40" dur="500" fill="hold"/>
                                        <p:tgtEl>
                                          <p:spTgt spid="114"/>
                                        </p:tgtEl>
                                        <p:attrNameLst>
                                          <p:attrName>ppt_x</p:attrName>
                                        </p:attrNameLst>
                                      </p:cBhvr>
                                      <p:tavLst>
                                        <p:tav tm="0">
                                          <p:val>
                                            <p:fltVal val="0.5"/>
                                          </p:val>
                                        </p:tav>
                                        <p:tav tm="100000">
                                          <p:val>
                                            <p:strVal val="#ppt_x"/>
                                          </p:val>
                                        </p:tav>
                                      </p:tavLst>
                                    </p:anim>
                                    <p:anim calcmode="lin" valueType="num">
                                      <p:cBhvr>
                                        <p:cTn id="41" dur="500" fill="hold"/>
                                        <p:tgtEl>
                                          <p:spTgt spid="114"/>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22"/>
                                        </p:tgtEl>
                                        <p:attrNameLst>
                                          <p:attrName>style.visibility</p:attrName>
                                        </p:attrNameLst>
                                      </p:cBhvr>
                                      <p:to>
                                        <p:strVal val="visible"/>
                                      </p:to>
                                    </p:set>
                                    <p:anim calcmode="lin" valueType="num">
                                      <p:cBhvr>
                                        <p:cTn id="44" dur="500" fill="hold"/>
                                        <p:tgtEl>
                                          <p:spTgt spid="122"/>
                                        </p:tgtEl>
                                        <p:attrNameLst>
                                          <p:attrName>ppt_w</p:attrName>
                                        </p:attrNameLst>
                                      </p:cBhvr>
                                      <p:tavLst>
                                        <p:tav tm="0">
                                          <p:val>
                                            <p:fltVal val="0"/>
                                          </p:val>
                                        </p:tav>
                                        <p:tav tm="100000">
                                          <p:val>
                                            <p:strVal val="#ppt_w"/>
                                          </p:val>
                                        </p:tav>
                                      </p:tavLst>
                                    </p:anim>
                                    <p:anim calcmode="lin" valueType="num">
                                      <p:cBhvr>
                                        <p:cTn id="45" dur="500" fill="hold"/>
                                        <p:tgtEl>
                                          <p:spTgt spid="122"/>
                                        </p:tgtEl>
                                        <p:attrNameLst>
                                          <p:attrName>ppt_h</p:attrName>
                                        </p:attrNameLst>
                                      </p:cBhvr>
                                      <p:tavLst>
                                        <p:tav tm="0">
                                          <p:val>
                                            <p:fltVal val="0"/>
                                          </p:val>
                                        </p:tav>
                                        <p:tav tm="100000">
                                          <p:val>
                                            <p:strVal val="#ppt_h"/>
                                          </p:val>
                                        </p:tav>
                                      </p:tavLst>
                                    </p:anim>
                                    <p:animEffect transition="in" filter="fade">
                                      <p:cBhvr>
                                        <p:cTn id="46" dur="500"/>
                                        <p:tgtEl>
                                          <p:spTgt spid="122"/>
                                        </p:tgtEl>
                                      </p:cBhvr>
                                    </p:animEffect>
                                    <p:anim calcmode="lin" valueType="num">
                                      <p:cBhvr>
                                        <p:cTn id="47" dur="500" fill="hold"/>
                                        <p:tgtEl>
                                          <p:spTgt spid="122"/>
                                        </p:tgtEl>
                                        <p:attrNameLst>
                                          <p:attrName>ppt_x</p:attrName>
                                        </p:attrNameLst>
                                      </p:cBhvr>
                                      <p:tavLst>
                                        <p:tav tm="0">
                                          <p:val>
                                            <p:fltVal val="0.5"/>
                                          </p:val>
                                        </p:tav>
                                        <p:tav tm="100000">
                                          <p:val>
                                            <p:strVal val="#ppt_x"/>
                                          </p:val>
                                        </p:tav>
                                      </p:tavLst>
                                    </p:anim>
                                    <p:anim calcmode="lin" valueType="num">
                                      <p:cBhvr>
                                        <p:cTn id="48" dur="500" fill="hold"/>
                                        <p:tgtEl>
                                          <p:spTgt spid="122"/>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125"/>
                                        </p:tgtEl>
                                        <p:attrNameLst>
                                          <p:attrName>style.visibility</p:attrName>
                                        </p:attrNameLst>
                                      </p:cBhvr>
                                      <p:to>
                                        <p:strVal val="visible"/>
                                      </p:to>
                                    </p:set>
                                    <p:anim calcmode="lin" valueType="num">
                                      <p:cBhvr>
                                        <p:cTn id="51" dur="500" fill="hold"/>
                                        <p:tgtEl>
                                          <p:spTgt spid="125"/>
                                        </p:tgtEl>
                                        <p:attrNameLst>
                                          <p:attrName>ppt_w</p:attrName>
                                        </p:attrNameLst>
                                      </p:cBhvr>
                                      <p:tavLst>
                                        <p:tav tm="0">
                                          <p:val>
                                            <p:fltVal val="0"/>
                                          </p:val>
                                        </p:tav>
                                        <p:tav tm="100000">
                                          <p:val>
                                            <p:strVal val="#ppt_w"/>
                                          </p:val>
                                        </p:tav>
                                      </p:tavLst>
                                    </p:anim>
                                    <p:anim calcmode="lin" valueType="num">
                                      <p:cBhvr>
                                        <p:cTn id="52" dur="500" fill="hold"/>
                                        <p:tgtEl>
                                          <p:spTgt spid="125"/>
                                        </p:tgtEl>
                                        <p:attrNameLst>
                                          <p:attrName>ppt_h</p:attrName>
                                        </p:attrNameLst>
                                      </p:cBhvr>
                                      <p:tavLst>
                                        <p:tav tm="0">
                                          <p:val>
                                            <p:fltVal val="0"/>
                                          </p:val>
                                        </p:tav>
                                        <p:tav tm="100000">
                                          <p:val>
                                            <p:strVal val="#ppt_h"/>
                                          </p:val>
                                        </p:tav>
                                      </p:tavLst>
                                    </p:anim>
                                    <p:animEffect transition="in" filter="fade">
                                      <p:cBhvr>
                                        <p:cTn id="53" dur="500"/>
                                        <p:tgtEl>
                                          <p:spTgt spid="125"/>
                                        </p:tgtEl>
                                      </p:cBhvr>
                                    </p:animEffect>
                                    <p:anim calcmode="lin" valueType="num">
                                      <p:cBhvr>
                                        <p:cTn id="54" dur="500" fill="hold"/>
                                        <p:tgtEl>
                                          <p:spTgt spid="125"/>
                                        </p:tgtEl>
                                        <p:attrNameLst>
                                          <p:attrName>ppt_x</p:attrName>
                                        </p:attrNameLst>
                                      </p:cBhvr>
                                      <p:tavLst>
                                        <p:tav tm="0">
                                          <p:val>
                                            <p:fltVal val="0.5"/>
                                          </p:val>
                                        </p:tav>
                                        <p:tav tm="100000">
                                          <p:val>
                                            <p:strVal val="#ppt_x"/>
                                          </p:val>
                                        </p:tav>
                                      </p:tavLst>
                                    </p:anim>
                                    <p:anim calcmode="lin" valueType="num">
                                      <p:cBhvr>
                                        <p:cTn id="55" dur="500" fill="hold"/>
                                        <p:tgtEl>
                                          <p:spTgt spid="125"/>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124"/>
                                        </p:tgtEl>
                                        <p:attrNameLst>
                                          <p:attrName>style.visibility</p:attrName>
                                        </p:attrNameLst>
                                      </p:cBhvr>
                                      <p:to>
                                        <p:strVal val="visible"/>
                                      </p:to>
                                    </p:set>
                                    <p:anim calcmode="lin" valueType="num">
                                      <p:cBhvr>
                                        <p:cTn id="58" dur="500" fill="hold"/>
                                        <p:tgtEl>
                                          <p:spTgt spid="124"/>
                                        </p:tgtEl>
                                        <p:attrNameLst>
                                          <p:attrName>ppt_w</p:attrName>
                                        </p:attrNameLst>
                                      </p:cBhvr>
                                      <p:tavLst>
                                        <p:tav tm="0">
                                          <p:val>
                                            <p:fltVal val="0"/>
                                          </p:val>
                                        </p:tav>
                                        <p:tav tm="100000">
                                          <p:val>
                                            <p:strVal val="#ppt_w"/>
                                          </p:val>
                                        </p:tav>
                                      </p:tavLst>
                                    </p:anim>
                                    <p:anim calcmode="lin" valueType="num">
                                      <p:cBhvr>
                                        <p:cTn id="59" dur="500" fill="hold"/>
                                        <p:tgtEl>
                                          <p:spTgt spid="124"/>
                                        </p:tgtEl>
                                        <p:attrNameLst>
                                          <p:attrName>ppt_h</p:attrName>
                                        </p:attrNameLst>
                                      </p:cBhvr>
                                      <p:tavLst>
                                        <p:tav tm="0">
                                          <p:val>
                                            <p:fltVal val="0"/>
                                          </p:val>
                                        </p:tav>
                                        <p:tav tm="100000">
                                          <p:val>
                                            <p:strVal val="#ppt_h"/>
                                          </p:val>
                                        </p:tav>
                                      </p:tavLst>
                                    </p:anim>
                                    <p:animEffect transition="in" filter="fade">
                                      <p:cBhvr>
                                        <p:cTn id="60" dur="500"/>
                                        <p:tgtEl>
                                          <p:spTgt spid="124"/>
                                        </p:tgtEl>
                                      </p:cBhvr>
                                    </p:animEffect>
                                    <p:anim calcmode="lin" valueType="num">
                                      <p:cBhvr>
                                        <p:cTn id="61" dur="500" fill="hold"/>
                                        <p:tgtEl>
                                          <p:spTgt spid="124"/>
                                        </p:tgtEl>
                                        <p:attrNameLst>
                                          <p:attrName>ppt_x</p:attrName>
                                        </p:attrNameLst>
                                      </p:cBhvr>
                                      <p:tavLst>
                                        <p:tav tm="0">
                                          <p:val>
                                            <p:fltVal val="0.5"/>
                                          </p:val>
                                        </p:tav>
                                        <p:tav tm="100000">
                                          <p:val>
                                            <p:strVal val="#ppt_x"/>
                                          </p:val>
                                        </p:tav>
                                      </p:tavLst>
                                    </p:anim>
                                    <p:anim calcmode="lin" valueType="num">
                                      <p:cBhvr>
                                        <p:cTn id="62" dur="500" fill="hold"/>
                                        <p:tgtEl>
                                          <p:spTgt spid="124"/>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anim calcmode="lin" valueType="num">
                                      <p:cBhvr>
                                        <p:cTn id="65" dur="500" fill="hold"/>
                                        <p:tgtEl>
                                          <p:spTgt spid="113"/>
                                        </p:tgtEl>
                                        <p:attrNameLst>
                                          <p:attrName>ppt_w</p:attrName>
                                        </p:attrNameLst>
                                      </p:cBhvr>
                                      <p:tavLst>
                                        <p:tav tm="0">
                                          <p:val>
                                            <p:fltVal val="0"/>
                                          </p:val>
                                        </p:tav>
                                        <p:tav tm="100000">
                                          <p:val>
                                            <p:strVal val="#ppt_w"/>
                                          </p:val>
                                        </p:tav>
                                      </p:tavLst>
                                    </p:anim>
                                    <p:anim calcmode="lin" valueType="num">
                                      <p:cBhvr>
                                        <p:cTn id="66" dur="500" fill="hold"/>
                                        <p:tgtEl>
                                          <p:spTgt spid="113"/>
                                        </p:tgtEl>
                                        <p:attrNameLst>
                                          <p:attrName>ppt_h</p:attrName>
                                        </p:attrNameLst>
                                      </p:cBhvr>
                                      <p:tavLst>
                                        <p:tav tm="0">
                                          <p:val>
                                            <p:fltVal val="0"/>
                                          </p:val>
                                        </p:tav>
                                        <p:tav tm="100000">
                                          <p:val>
                                            <p:strVal val="#ppt_h"/>
                                          </p:val>
                                        </p:tav>
                                      </p:tavLst>
                                    </p:anim>
                                    <p:animEffect transition="in" filter="fade">
                                      <p:cBhvr>
                                        <p:cTn id="67" dur="500"/>
                                        <p:tgtEl>
                                          <p:spTgt spid="113"/>
                                        </p:tgtEl>
                                      </p:cBhvr>
                                    </p:animEffect>
                                    <p:anim calcmode="lin" valueType="num">
                                      <p:cBhvr>
                                        <p:cTn id="68" dur="500" fill="hold"/>
                                        <p:tgtEl>
                                          <p:spTgt spid="113"/>
                                        </p:tgtEl>
                                        <p:attrNameLst>
                                          <p:attrName>ppt_x</p:attrName>
                                        </p:attrNameLst>
                                      </p:cBhvr>
                                      <p:tavLst>
                                        <p:tav tm="0">
                                          <p:val>
                                            <p:fltVal val="0.5"/>
                                          </p:val>
                                        </p:tav>
                                        <p:tav tm="100000">
                                          <p:val>
                                            <p:strVal val="#ppt_x"/>
                                          </p:val>
                                        </p:tav>
                                      </p:tavLst>
                                    </p:anim>
                                    <p:anim calcmode="lin" valueType="num">
                                      <p:cBhvr>
                                        <p:cTn id="69" dur="500" fill="hold"/>
                                        <p:tgtEl>
                                          <p:spTgt spid="113"/>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 calcmode="lin" valueType="num">
                                      <p:cBhvr>
                                        <p:cTn id="72" dur="500" fill="hold"/>
                                        <p:tgtEl>
                                          <p:spTgt spid="118"/>
                                        </p:tgtEl>
                                        <p:attrNameLst>
                                          <p:attrName>ppt_w</p:attrName>
                                        </p:attrNameLst>
                                      </p:cBhvr>
                                      <p:tavLst>
                                        <p:tav tm="0">
                                          <p:val>
                                            <p:fltVal val="0"/>
                                          </p:val>
                                        </p:tav>
                                        <p:tav tm="100000">
                                          <p:val>
                                            <p:strVal val="#ppt_w"/>
                                          </p:val>
                                        </p:tav>
                                      </p:tavLst>
                                    </p:anim>
                                    <p:anim calcmode="lin" valueType="num">
                                      <p:cBhvr>
                                        <p:cTn id="73" dur="500" fill="hold"/>
                                        <p:tgtEl>
                                          <p:spTgt spid="118"/>
                                        </p:tgtEl>
                                        <p:attrNameLst>
                                          <p:attrName>ppt_h</p:attrName>
                                        </p:attrNameLst>
                                      </p:cBhvr>
                                      <p:tavLst>
                                        <p:tav tm="0">
                                          <p:val>
                                            <p:fltVal val="0"/>
                                          </p:val>
                                        </p:tav>
                                        <p:tav tm="100000">
                                          <p:val>
                                            <p:strVal val="#ppt_h"/>
                                          </p:val>
                                        </p:tav>
                                      </p:tavLst>
                                    </p:anim>
                                    <p:animEffect transition="in" filter="fade">
                                      <p:cBhvr>
                                        <p:cTn id="74" dur="500"/>
                                        <p:tgtEl>
                                          <p:spTgt spid="118"/>
                                        </p:tgtEl>
                                      </p:cBhvr>
                                    </p:animEffect>
                                    <p:anim calcmode="lin" valueType="num">
                                      <p:cBhvr>
                                        <p:cTn id="75" dur="500" fill="hold"/>
                                        <p:tgtEl>
                                          <p:spTgt spid="118"/>
                                        </p:tgtEl>
                                        <p:attrNameLst>
                                          <p:attrName>ppt_x</p:attrName>
                                        </p:attrNameLst>
                                      </p:cBhvr>
                                      <p:tavLst>
                                        <p:tav tm="0">
                                          <p:val>
                                            <p:fltVal val="0.5"/>
                                          </p:val>
                                        </p:tav>
                                        <p:tav tm="100000">
                                          <p:val>
                                            <p:strVal val="#ppt_x"/>
                                          </p:val>
                                        </p:tav>
                                      </p:tavLst>
                                    </p:anim>
                                    <p:anim calcmode="lin" valueType="num">
                                      <p:cBhvr>
                                        <p:cTn id="76" dur="500" fill="hold"/>
                                        <p:tgtEl>
                                          <p:spTgt spid="118"/>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anim calcmode="lin" valueType="num">
                                      <p:cBhvr>
                                        <p:cTn id="79" dur="500" fill="hold"/>
                                        <p:tgtEl>
                                          <p:spTgt spid="119"/>
                                        </p:tgtEl>
                                        <p:attrNameLst>
                                          <p:attrName>ppt_w</p:attrName>
                                        </p:attrNameLst>
                                      </p:cBhvr>
                                      <p:tavLst>
                                        <p:tav tm="0">
                                          <p:val>
                                            <p:fltVal val="0"/>
                                          </p:val>
                                        </p:tav>
                                        <p:tav tm="100000">
                                          <p:val>
                                            <p:strVal val="#ppt_w"/>
                                          </p:val>
                                        </p:tav>
                                      </p:tavLst>
                                    </p:anim>
                                    <p:anim calcmode="lin" valueType="num">
                                      <p:cBhvr>
                                        <p:cTn id="80" dur="500" fill="hold"/>
                                        <p:tgtEl>
                                          <p:spTgt spid="119"/>
                                        </p:tgtEl>
                                        <p:attrNameLst>
                                          <p:attrName>ppt_h</p:attrName>
                                        </p:attrNameLst>
                                      </p:cBhvr>
                                      <p:tavLst>
                                        <p:tav tm="0">
                                          <p:val>
                                            <p:fltVal val="0"/>
                                          </p:val>
                                        </p:tav>
                                        <p:tav tm="100000">
                                          <p:val>
                                            <p:strVal val="#ppt_h"/>
                                          </p:val>
                                        </p:tav>
                                      </p:tavLst>
                                    </p:anim>
                                    <p:animEffect transition="in" filter="fade">
                                      <p:cBhvr>
                                        <p:cTn id="81" dur="500"/>
                                        <p:tgtEl>
                                          <p:spTgt spid="119"/>
                                        </p:tgtEl>
                                      </p:cBhvr>
                                    </p:animEffect>
                                    <p:anim calcmode="lin" valueType="num">
                                      <p:cBhvr>
                                        <p:cTn id="82" dur="500" fill="hold"/>
                                        <p:tgtEl>
                                          <p:spTgt spid="119"/>
                                        </p:tgtEl>
                                        <p:attrNameLst>
                                          <p:attrName>ppt_x</p:attrName>
                                        </p:attrNameLst>
                                      </p:cBhvr>
                                      <p:tavLst>
                                        <p:tav tm="0">
                                          <p:val>
                                            <p:fltVal val="0.5"/>
                                          </p:val>
                                        </p:tav>
                                        <p:tav tm="100000">
                                          <p:val>
                                            <p:strVal val="#ppt_x"/>
                                          </p:val>
                                        </p:tav>
                                      </p:tavLst>
                                    </p:anim>
                                    <p:anim calcmode="lin" valueType="num">
                                      <p:cBhvr>
                                        <p:cTn id="83" dur="500" fill="hold"/>
                                        <p:tgtEl>
                                          <p:spTgt spid="1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3" grpId="0" animBg="1"/>
      <p:bldP spid="114" grpId="0" animBg="1"/>
      <p:bldP spid="118" grpId="0" animBg="1"/>
      <p:bldP spid="119" grpId="0" animBg="1"/>
      <p:bldP spid="120" grpId="0" animBg="1"/>
      <p:bldP spid="121" grpId="0" animBg="1"/>
      <p:bldP spid="122" grpId="0" animBg="1"/>
      <p:bldP spid="124" grpId="0" animBg="1"/>
      <p:bldP spid="1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72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9225" b="17628"/>
          <a:stretch/>
        </p:blipFill>
        <p:spPr>
          <a:xfrm>
            <a:off x="4377852" y="4146795"/>
            <a:ext cx="7814148" cy="2702421"/>
          </a:xfrm>
          <a:prstGeom prst="rect">
            <a:avLst/>
          </a:prstGeom>
        </p:spPr>
      </p:pic>
      <p:pic>
        <p:nvPicPr>
          <p:cNvPr id="18" name="Picture 4" descr="https://microsoft.sharepoint.com/teams/BrandCentral/BundleImages/3958WIN13_Josee_04/PreviewImage.png"/>
          <p:cNvPicPr>
            <a:picLocks noChangeAspect="1" noChangeArrowheads="1"/>
          </p:cNvPicPr>
          <p:nvPr/>
        </p:nvPicPr>
        <p:blipFill rotWithShape="1">
          <a:blip r:embed="rId6">
            <a:extLst>
              <a:ext uri="{28A0092B-C50C-407E-A947-70E740481C1C}">
                <a14:useLocalDpi xmlns:a14="http://schemas.microsoft.com/office/drawing/2010/main" val="0"/>
              </a:ext>
            </a:extLst>
          </a:blip>
          <a:srcRect l="9842" t="29323" r="1929"/>
          <a:stretch/>
        </p:blipFill>
        <p:spPr bwMode="auto">
          <a:xfrm>
            <a:off x="4377853" y="-7295"/>
            <a:ext cx="7814148" cy="4173107"/>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bwMode="auto">
          <a:xfrm>
            <a:off x="1" y="-7812"/>
            <a:ext cx="4377852" cy="685702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269239" y="1860257"/>
            <a:ext cx="3660401" cy="2262947"/>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Stabilization – Smooth and stabilize shaky video</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Face Detection and Tracking – Detect and track faces in videos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Motion Detection – Detect when motion occurs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p:txBody>
      </p:sp>
      <p:sp>
        <p:nvSpPr>
          <p:cNvPr id="98" name="Title 2"/>
          <p:cNvSpPr txBox="1">
            <a:spLocks/>
          </p:cNvSpPr>
          <p:nvPr/>
        </p:nvSpPr>
        <p:spPr>
          <a:xfrm>
            <a:off x="1465112" y="440918"/>
            <a:ext cx="4960821" cy="617662"/>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j-ea"/>
                <a:cs typeface="Segoe UI" pitchFamily="34" charset="0"/>
              </a:rPr>
              <a:t>Video APIs</a:t>
            </a:r>
            <a:endParaRPr kumimoji="0" lang="en-IN" sz="4313" b="0"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1961" b="0" i="0" u="none" strike="noStrike" kern="1200" cap="none" spc="0" normalizeH="0" baseline="0" noProof="0" dirty="0">
              <a:ln>
                <a:noFill/>
              </a:ln>
              <a:solidFill>
                <a:schemeClr val="bg1"/>
              </a:solidFill>
              <a:effectLst/>
              <a:uLnTx/>
              <a:uFillTx/>
              <a:latin typeface="+mj-lt"/>
              <a:ea typeface="+mj-ea"/>
              <a:cs typeface="+mj-cs"/>
            </a:endParaRPr>
          </a:p>
        </p:txBody>
      </p:sp>
      <p:sp>
        <p:nvSpPr>
          <p:cNvPr id="12" name="Freeform 5"/>
          <p:cNvSpPr>
            <a:spLocks/>
          </p:cNvSpPr>
          <p:nvPr/>
        </p:nvSpPr>
        <p:spPr bwMode="auto">
          <a:xfrm>
            <a:off x="1" y="296618"/>
            <a:ext cx="1465111"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13" name="Picture 12"/>
          <p:cNvPicPr>
            <a:picLocks noChangeAspect="1"/>
          </p:cNvPicPr>
          <p:nvPr/>
        </p:nvPicPr>
        <p:blipFill>
          <a:blip r:embed="rId7"/>
          <a:stretch>
            <a:fillRect/>
          </a:stretch>
        </p:blipFill>
        <p:spPr>
          <a:xfrm>
            <a:off x="270050" y="469280"/>
            <a:ext cx="842481" cy="592239"/>
          </a:xfrm>
          <a:prstGeom prst="rect">
            <a:avLst/>
          </a:prstGeom>
        </p:spPr>
      </p:pic>
    </p:spTree>
    <p:extLst>
      <p:ext uri="{BB962C8B-B14F-4D97-AF65-F5344CB8AC3E}">
        <p14:creationId xmlns:p14="http://schemas.microsoft.com/office/powerpoint/2010/main" val="3905282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https://microsoft.sharepoint.com/teams/BrandCentral/BundleImages/5830Surface_019_Cafe_Window_05173_VS_R1b/PreviewIma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878"/>
          <a:stretch/>
        </p:blipFill>
        <p:spPr bwMode="auto">
          <a:xfrm flipH="1">
            <a:off x="4351448" y="-7813"/>
            <a:ext cx="7840553" cy="3810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29"/>
          <p:cNvGraphicFramePr>
            <a:graphicFrameLocks noGrp="1"/>
          </p:cNvGraphicFramePr>
          <p:nvPr>
            <p:extLst/>
          </p:nvPr>
        </p:nvGraphicFramePr>
        <p:xfrm>
          <a:off x="4607286" y="4486310"/>
          <a:ext cx="7390179" cy="2308661"/>
        </p:xfrm>
        <a:graphic>
          <a:graphicData uri="http://schemas.openxmlformats.org/drawingml/2006/table">
            <a:tbl>
              <a:tblPr firstRow="1" bandRow="1">
                <a:tableStyleId>{5940675A-B579-460E-94D1-54222C63F5DA}</a:tableStyleId>
              </a:tblPr>
              <a:tblGrid>
                <a:gridCol w="2463393">
                  <a:extLst>
                    <a:ext uri="{9D8B030D-6E8A-4147-A177-3AD203B41FA5}">
                      <a16:colId xmlns:a16="http://schemas.microsoft.com/office/drawing/2014/main" val="20000"/>
                    </a:ext>
                  </a:extLst>
                </a:gridCol>
                <a:gridCol w="2463393">
                  <a:extLst>
                    <a:ext uri="{9D8B030D-6E8A-4147-A177-3AD203B41FA5}">
                      <a16:colId xmlns:a16="http://schemas.microsoft.com/office/drawing/2014/main" val="20001"/>
                    </a:ext>
                  </a:extLst>
                </a:gridCol>
                <a:gridCol w="2463393">
                  <a:extLst>
                    <a:ext uri="{9D8B030D-6E8A-4147-A177-3AD203B41FA5}">
                      <a16:colId xmlns:a16="http://schemas.microsoft.com/office/drawing/2014/main" val="20002"/>
                    </a:ext>
                  </a:extLst>
                </a:gridCol>
              </a:tblGrid>
              <a:tr h="2308661">
                <a:tc>
                  <a:txBody>
                    <a:bodyPr/>
                    <a:lstStyle/>
                    <a:p>
                      <a:endParaRPr lang="en-US" sz="1800" dirty="0">
                        <a:solidFill>
                          <a:schemeClr val="bg1"/>
                        </a:solidFill>
                      </a:endParaRPr>
                    </a:p>
                  </a:txBody>
                  <a:tcPr marL="89642" marR="89642" marT="44821" marB="44821">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endParaRPr lang="en-US" sz="1800" dirty="0">
                        <a:solidFill>
                          <a:schemeClr val="bg1"/>
                        </a:solidFill>
                      </a:endParaRPr>
                    </a:p>
                  </a:txBody>
                  <a:tcPr marL="89642" marR="89642" marT="44821" marB="44821">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800" dirty="0">
                        <a:solidFill>
                          <a:schemeClr val="bg1"/>
                        </a:solidFill>
                      </a:endParaRPr>
                    </a:p>
                  </a:txBody>
                  <a:tcPr marL="89642" marR="89642" marT="44821" marB="44821">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TextBox 4"/>
          <p:cNvSpPr txBox="1"/>
          <p:nvPr/>
        </p:nvSpPr>
        <p:spPr>
          <a:xfrm>
            <a:off x="7065174" y="3877213"/>
            <a:ext cx="2467121" cy="600798"/>
          </a:xfrm>
          <a:prstGeom prst="rect">
            <a:avLst/>
          </a:prstGeom>
          <a:solidFill>
            <a:srgbClr val="F3C003"/>
          </a:solidFill>
          <a:ln w="3175">
            <a:solidFill>
              <a:srgbClr val="F3C003"/>
            </a:solidFill>
            <a:prstDash val="solid"/>
            <a:miter lim="800000"/>
          </a:ln>
          <a:effectLst/>
        </p:spPr>
        <p:txBody>
          <a:bodyPr wrap="square" lIns="57130" tIns="28566" rIns="91411" bIns="28566" rtlCol="0" anchor="ctr" anchorCtr="0">
            <a:spAutoFit/>
          </a:bodyPr>
          <a:lstStyle>
            <a:defPPr>
              <a:defRPr lang="en-US"/>
            </a:defPPr>
            <a:lvl1pPr defTabSz="914363"/>
            <a:lvl2pPr marL="0" lvl="1" algn="ctr" defTabSz="914363">
              <a:defRPr sz="1224"/>
            </a:lvl2pPr>
            <a:lvl3pPr marL="914363" defTabSz="914363"/>
            <a:lvl4pPr marL="1371545" defTabSz="914363"/>
            <a:lvl5pPr marL="1828727" defTabSz="914363"/>
            <a:lvl6pPr marL="2285909" defTabSz="914363"/>
            <a:lvl7pPr marL="2743090" defTabSz="914363"/>
            <a:lvl8pPr marL="3200272" defTabSz="914363"/>
            <a:lvl9pPr marL="3657454" defTabSz="914363"/>
          </a:lstStyle>
          <a:p>
            <a:pPr marL="0" marR="0" lvl="1" indent="0" algn="ctr" defTabSz="914363"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ysClr val="windowText" lastClr="000000"/>
                </a:solidFill>
                <a:effectLst/>
                <a:uLnTx/>
                <a:uFillTx/>
              </a:rPr>
              <a:t>Speech Intent Recognition</a:t>
            </a:r>
          </a:p>
        </p:txBody>
      </p:sp>
      <p:sp>
        <p:nvSpPr>
          <p:cNvPr id="10" name="TextBox 4"/>
          <p:cNvSpPr txBox="1"/>
          <p:nvPr/>
        </p:nvSpPr>
        <p:spPr>
          <a:xfrm>
            <a:off x="9532295" y="3877213"/>
            <a:ext cx="2465169" cy="600798"/>
          </a:xfrm>
          <a:prstGeom prst="rect">
            <a:avLst/>
          </a:prstGeom>
          <a:solidFill>
            <a:srgbClr val="F3C003"/>
          </a:solidFill>
          <a:ln w="3175">
            <a:solidFill>
              <a:srgbClr val="F3C003"/>
            </a:solidFill>
            <a:prstDash val="solid"/>
            <a:miter lim="800000"/>
          </a:ln>
          <a:effectLst/>
        </p:spPr>
        <p:txBody>
          <a:bodyPr wrap="square" lIns="57130" tIns="28566" rIns="91411" bIns="28566" rtlCol="0" anchor="ctr" anchorCtr="0">
            <a:spAutoFit/>
          </a:bodyPr>
          <a:lstStyle>
            <a:defPPr>
              <a:defRPr lang="en-US"/>
            </a:defPPr>
            <a:lvl1pPr defTabSz="914363"/>
            <a:lvl2pPr marL="0" lvl="1" algn="ctr" defTabSz="914363">
              <a:defRPr sz="1224"/>
            </a:lvl2pPr>
            <a:lvl3pPr marL="914363" defTabSz="914363"/>
            <a:lvl4pPr marL="1371545" defTabSz="914363"/>
            <a:lvl5pPr marL="1828727" defTabSz="914363"/>
            <a:lvl6pPr marL="2285909" defTabSz="914363"/>
            <a:lvl7pPr marL="2743090" defTabSz="914363"/>
            <a:lvl8pPr marL="3200272" defTabSz="914363"/>
            <a:lvl9pPr marL="3657454" defTabSz="914363"/>
          </a:lstStyle>
          <a:p>
            <a:pPr marL="0" marR="0" lvl="1" indent="0" algn="ctr" defTabSz="914363"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ysClr val="windowText" lastClr="000000"/>
                </a:solidFill>
                <a:effectLst/>
                <a:uLnTx/>
                <a:uFillTx/>
              </a:rPr>
              <a:t>Text to Speech Conversion</a:t>
            </a:r>
          </a:p>
        </p:txBody>
      </p:sp>
      <p:grpSp>
        <p:nvGrpSpPr>
          <p:cNvPr id="12" name="Group 11"/>
          <p:cNvGrpSpPr/>
          <p:nvPr/>
        </p:nvGrpSpPr>
        <p:grpSpPr>
          <a:xfrm>
            <a:off x="9638215" y="4909309"/>
            <a:ext cx="2227807" cy="1885594"/>
            <a:chOff x="9831480" y="1730654"/>
            <a:chExt cx="2272479" cy="1923404"/>
          </a:xfrm>
        </p:grpSpPr>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68619" y="1730654"/>
              <a:ext cx="2235340" cy="1236683"/>
            </a:xfrm>
            <a:prstGeom prst="rect">
              <a:avLst/>
            </a:prstGeom>
          </p:spPr>
        </p:pic>
        <p:sp>
          <p:nvSpPr>
            <p:cNvPr id="20" name="TextBox 19"/>
            <p:cNvSpPr txBox="1"/>
            <p:nvPr/>
          </p:nvSpPr>
          <p:spPr>
            <a:xfrm>
              <a:off x="9831480" y="3192462"/>
              <a:ext cx="2156547" cy="461596"/>
            </a:xfrm>
            <a:prstGeom prst="rect">
              <a:avLst/>
            </a:prstGeom>
            <a:noFill/>
          </p:spPr>
          <p:txBody>
            <a:bodyPr wrap="non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176" b="0" i="1" u="none" strike="noStrike" kern="0" cap="none" spc="0" normalizeH="0" baseline="0" noProof="0" dirty="0">
                  <a:ln>
                    <a:noFill/>
                  </a:ln>
                  <a:solidFill>
                    <a:schemeClr val="bg1"/>
                  </a:solidFill>
                  <a:effectLst/>
                  <a:uLnTx/>
                  <a:uFillTx/>
                </a:rPr>
                <a:t>Convert text to spoken audio</a:t>
              </a:r>
            </a:p>
          </p:txBody>
        </p:sp>
      </p:grpSp>
      <p:sp>
        <p:nvSpPr>
          <p:cNvPr id="8" name="TextBox 4"/>
          <p:cNvSpPr txBox="1"/>
          <p:nvPr/>
        </p:nvSpPr>
        <p:spPr>
          <a:xfrm>
            <a:off x="4607286" y="3877213"/>
            <a:ext cx="2449916" cy="600798"/>
          </a:xfrm>
          <a:prstGeom prst="rect">
            <a:avLst/>
          </a:prstGeom>
          <a:solidFill>
            <a:srgbClr val="F3C003"/>
          </a:solidFill>
          <a:ln w="3175">
            <a:solidFill>
              <a:srgbClr val="F3C003"/>
            </a:solidFill>
            <a:prstDash val="solid"/>
            <a:miter lim="800000"/>
          </a:ln>
          <a:effectLst/>
        </p:spPr>
        <p:txBody>
          <a:bodyPr wrap="square" lIns="57130" tIns="28566" rIns="91411" bIns="28566" rtlCol="0" anchor="ctr" anchorCtr="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1" indent="0" algn="ctr" defTabSz="91436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chemeClr val="tx1"/>
                </a:solidFill>
                <a:effectLst/>
                <a:uLnTx/>
                <a:uFillTx/>
                <a:latin typeface="+mn-lt"/>
                <a:ea typeface="+mn-ea"/>
                <a:cs typeface="+mn-cs"/>
              </a:rPr>
              <a:t>Speech </a:t>
            </a:r>
          </a:p>
          <a:p>
            <a:pPr marL="0" marR="0" lvl="1" indent="0" algn="ctr" defTabSz="91436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chemeClr val="tx1"/>
                </a:solidFill>
                <a:effectLst/>
                <a:uLnTx/>
                <a:uFillTx/>
                <a:latin typeface="+mn-lt"/>
                <a:ea typeface="+mn-ea"/>
                <a:cs typeface="+mn-cs"/>
              </a:rPr>
              <a:t>Recognition</a:t>
            </a:r>
          </a:p>
        </p:txBody>
      </p:sp>
      <p:grpSp>
        <p:nvGrpSpPr>
          <p:cNvPr id="13" name="Group 12"/>
          <p:cNvGrpSpPr/>
          <p:nvPr/>
        </p:nvGrpSpPr>
        <p:grpSpPr>
          <a:xfrm>
            <a:off x="4607286" y="4538658"/>
            <a:ext cx="2410032" cy="2256245"/>
            <a:chOff x="4699671" y="1352571"/>
            <a:chExt cx="2458358" cy="2301487"/>
          </a:xfrm>
        </p:grpSpPr>
        <p:sp>
          <p:nvSpPr>
            <p:cNvPr id="2" name="TextBox 1"/>
            <p:cNvSpPr txBox="1"/>
            <p:nvPr/>
          </p:nvSpPr>
          <p:spPr>
            <a:xfrm>
              <a:off x="4793852" y="3192462"/>
              <a:ext cx="2156547" cy="461596"/>
            </a:xfrm>
            <a:prstGeom prst="rect">
              <a:avLst/>
            </a:prstGeom>
            <a:noFill/>
          </p:spPr>
          <p:txBody>
            <a:bodyPr wrap="non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176" b="0" i="1" u="none" strike="noStrike" kern="0" cap="none" spc="0" normalizeH="0" baseline="0" noProof="0" dirty="0">
                  <a:ln>
                    <a:noFill/>
                  </a:ln>
                  <a:solidFill>
                    <a:schemeClr val="bg1"/>
                  </a:solidFill>
                  <a:effectLst/>
                  <a:uLnTx/>
                  <a:uFillTx/>
                </a:rPr>
                <a:t>Convert spoken audio to text</a:t>
              </a:r>
            </a:p>
          </p:txBody>
        </p:sp>
        <p:grpSp>
          <p:nvGrpSpPr>
            <p:cNvPr id="22" name="Group 21"/>
            <p:cNvGrpSpPr/>
            <p:nvPr/>
          </p:nvGrpSpPr>
          <p:grpSpPr>
            <a:xfrm>
              <a:off x="4699671" y="1352571"/>
              <a:ext cx="2458358" cy="1601748"/>
              <a:chOff x="6576754" y="2404619"/>
              <a:chExt cx="2293965" cy="1276687"/>
            </a:xfrm>
          </p:grpSpPr>
          <p:sp>
            <p:nvSpPr>
              <p:cNvPr id="25" name="Freeform 24"/>
              <p:cNvSpPr>
                <a:spLocks noChangeAspect="1"/>
              </p:cNvSpPr>
              <p:nvPr/>
            </p:nvSpPr>
            <p:spPr bwMode="auto">
              <a:xfrm>
                <a:off x="6576754" y="2451819"/>
                <a:ext cx="1233368" cy="1229487"/>
              </a:xfrm>
              <a:custGeom>
                <a:avLst/>
                <a:gdLst>
                  <a:gd name="T0" fmla="*/ 26 w 997"/>
                  <a:gd name="T1" fmla="*/ 1048 h 1048"/>
                  <a:gd name="T2" fmla="*/ 123 w 997"/>
                  <a:gd name="T3" fmla="*/ 725 h 1048"/>
                  <a:gd name="T4" fmla="*/ 272 w 997"/>
                  <a:gd name="T5" fmla="*/ 673 h 1048"/>
                  <a:gd name="T6" fmla="*/ 382 w 997"/>
                  <a:gd name="T7" fmla="*/ 621 h 1048"/>
                  <a:gd name="T8" fmla="*/ 395 w 997"/>
                  <a:gd name="T9" fmla="*/ 537 h 1048"/>
                  <a:gd name="T10" fmla="*/ 343 w 997"/>
                  <a:gd name="T11" fmla="*/ 408 h 1048"/>
                  <a:gd name="T12" fmla="*/ 311 w 997"/>
                  <a:gd name="T13" fmla="*/ 356 h 1048"/>
                  <a:gd name="T14" fmla="*/ 324 w 997"/>
                  <a:gd name="T15" fmla="*/ 278 h 1048"/>
                  <a:gd name="T16" fmla="*/ 317 w 997"/>
                  <a:gd name="T17" fmla="*/ 233 h 1048"/>
                  <a:gd name="T18" fmla="*/ 376 w 997"/>
                  <a:gd name="T19" fmla="*/ 84 h 1048"/>
                  <a:gd name="T20" fmla="*/ 460 w 997"/>
                  <a:gd name="T21" fmla="*/ 26 h 1048"/>
                  <a:gd name="T22" fmla="*/ 453 w 997"/>
                  <a:gd name="T23" fmla="*/ 58 h 1048"/>
                  <a:gd name="T24" fmla="*/ 512 w 997"/>
                  <a:gd name="T25" fmla="*/ 0 h 1048"/>
                  <a:gd name="T26" fmla="*/ 512 w 997"/>
                  <a:gd name="T27" fmla="*/ 13 h 1048"/>
                  <a:gd name="T28" fmla="*/ 518 w 997"/>
                  <a:gd name="T29" fmla="*/ 46 h 1048"/>
                  <a:gd name="T30" fmla="*/ 518 w 997"/>
                  <a:gd name="T31" fmla="*/ 46 h 1048"/>
                  <a:gd name="T32" fmla="*/ 518 w 997"/>
                  <a:gd name="T33" fmla="*/ 33 h 1048"/>
                  <a:gd name="T34" fmla="*/ 563 w 997"/>
                  <a:gd name="T35" fmla="*/ 46 h 1048"/>
                  <a:gd name="T36" fmla="*/ 622 w 997"/>
                  <a:gd name="T37" fmla="*/ 84 h 1048"/>
                  <a:gd name="T38" fmla="*/ 680 w 997"/>
                  <a:gd name="T39" fmla="*/ 220 h 1048"/>
                  <a:gd name="T40" fmla="*/ 680 w 997"/>
                  <a:gd name="T41" fmla="*/ 278 h 1048"/>
                  <a:gd name="T42" fmla="*/ 699 w 997"/>
                  <a:gd name="T43" fmla="*/ 356 h 1048"/>
                  <a:gd name="T44" fmla="*/ 674 w 997"/>
                  <a:gd name="T45" fmla="*/ 395 h 1048"/>
                  <a:gd name="T46" fmla="*/ 602 w 997"/>
                  <a:gd name="T47" fmla="*/ 537 h 1048"/>
                  <a:gd name="T48" fmla="*/ 615 w 997"/>
                  <a:gd name="T49" fmla="*/ 621 h 1048"/>
                  <a:gd name="T50" fmla="*/ 615 w 997"/>
                  <a:gd name="T51" fmla="*/ 621 h 1048"/>
                  <a:gd name="T52" fmla="*/ 725 w 997"/>
                  <a:gd name="T53" fmla="*/ 673 h 1048"/>
                  <a:gd name="T54" fmla="*/ 874 w 997"/>
                  <a:gd name="T55" fmla="*/ 725 h 1048"/>
                  <a:gd name="T56" fmla="*/ 971 w 997"/>
                  <a:gd name="T57" fmla="*/ 1048 h 1048"/>
                  <a:gd name="T58" fmla="*/ 26 w 997"/>
                  <a:gd name="T59"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7" h="1048">
                    <a:moveTo>
                      <a:pt x="26" y="1048"/>
                    </a:moveTo>
                    <a:cubicBezTo>
                      <a:pt x="26" y="1048"/>
                      <a:pt x="0" y="789"/>
                      <a:pt x="123" y="725"/>
                    </a:cubicBezTo>
                    <a:cubicBezTo>
                      <a:pt x="201" y="686"/>
                      <a:pt x="175" y="712"/>
                      <a:pt x="272" y="673"/>
                    </a:cubicBezTo>
                    <a:cubicBezTo>
                      <a:pt x="337" y="641"/>
                      <a:pt x="369" y="621"/>
                      <a:pt x="382" y="621"/>
                    </a:cubicBezTo>
                    <a:cubicBezTo>
                      <a:pt x="382" y="608"/>
                      <a:pt x="395" y="537"/>
                      <a:pt x="395" y="537"/>
                    </a:cubicBezTo>
                    <a:cubicBezTo>
                      <a:pt x="395" y="537"/>
                      <a:pt x="356" y="485"/>
                      <a:pt x="343" y="408"/>
                    </a:cubicBezTo>
                    <a:cubicBezTo>
                      <a:pt x="343" y="408"/>
                      <a:pt x="311" y="414"/>
                      <a:pt x="311" y="356"/>
                    </a:cubicBezTo>
                    <a:cubicBezTo>
                      <a:pt x="311" y="311"/>
                      <a:pt x="291" y="291"/>
                      <a:pt x="324" y="278"/>
                    </a:cubicBezTo>
                    <a:cubicBezTo>
                      <a:pt x="324" y="278"/>
                      <a:pt x="317" y="259"/>
                      <a:pt x="317" y="233"/>
                    </a:cubicBezTo>
                    <a:cubicBezTo>
                      <a:pt x="317" y="194"/>
                      <a:pt x="304" y="130"/>
                      <a:pt x="376" y="84"/>
                    </a:cubicBezTo>
                    <a:cubicBezTo>
                      <a:pt x="453" y="33"/>
                      <a:pt x="460" y="26"/>
                      <a:pt x="460" y="26"/>
                    </a:cubicBezTo>
                    <a:cubicBezTo>
                      <a:pt x="460" y="26"/>
                      <a:pt x="460" y="26"/>
                      <a:pt x="453" y="58"/>
                    </a:cubicBezTo>
                    <a:cubicBezTo>
                      <a:pt x="453" y="58"/>
                      <a:pt x="479" y="26"/>
                      <a:pt x="512" y="0"/>
                    </a:cubicBezTo>
                    <a:cubicBezTo>
                      <a:pt x="512" y="0"/>
                      <a:pt x="512" y="0"/>
                      <a:pt x="512" y="13"/>
                    </a:cubicBezTo>
                    <a:cubicBezTo>
                      <a:pt x="512" y="20"/>
                      <a:pt x="512" y="39"/>
                      <a:pt x="518" y="46"/>
                    </a:cubicBezTo>
                    <a:cubicBezTo>
                      <a:pt x="518" y="46"/>
                      <a:pt x="518" y="46"/>
                      <a:pt x="518" y="46"/>
                    </a:cubicBezTo>
                    <a:cubicBezTo>
                      <a:pt x="518" y="46"/>
                      <a:pt x="518" y="46"/>
                      <a:pt x="518" y="33"/>
                    </a:cubicBezTo>
                    <a:cubicBezTo>
                      <a:pt x="518" y="33"/>
                      <a:pt x="544" y="39"/>
                      <a:pt x="563" y="46"/>
                    </a:cubicBezTo>
                    <a:cubicBezTo>
                      <a:pt x="563" y="46"/>
                      <a:pt x="609" y="78"/>
                      <a:pt x="622" y="84"/>
                    </a:cubicBezTo>
                    <a:cubicBezTo>
                      <a:pt x="693" y="130"/>
                      <a:pt x="680" y="181"/>
                      <a:pt x="680" y="220"/>
                    </a:cubicBezTo>
                    <a:cubicBezTo>
                      <a:pt x="680" y="253"/>
                      <a:pt x="680" y="278"/>
                      <a:pt x="680" y="278"/>
                    </a:cubicBezTo>
                    <a:cubicBezTo>
                      <a:pt x="706" y="291"/>
                      <a:pt x="699" y="311"/>
                      <a:pt x="699" y="356"/>
                    </a:cubicBezTo>
                    <a:cubicBezTo>
                      <a:pt x="699" y="414"/>
                      <a:pt x="674" y="395"/>
                      <a:pt x="674" y="395"/>
                    </a:cubicBezTo>
                    <a:cubicBezTo>
                      <a:pt x="661" y="492"/>
                      <a:pt x="602" y="537"/>
                      <a:pt x="602" y="537"/>
                    </a:cubicBezTo>
                    <a:cubicBezTo>
                      <a:pt x="602" y="537"/>
                      <a:pt x="615" y="608"/>
                      <a:pt x="615" y="621"/>
                    </a:cubicBezTo>
                    <a:cubicBezTo>
                      <a:pt x="615" y="621"/>
                      <a:pt x="615" y="621"/>
                      <a:pt x="615" y="621"/>
                    </a:cubicBezTo>
                    <a:cubicBezTo>
                      <a:pt x="628" y="621"/>
                      <a:pt x="661" y="641"/>
                      <a:pt x="725" y="673"/>
                    </a:cubicBezTo>
                    <a:cubicBezTo>
                      <a:pt x="822" y="712"/>
                      <a:pt x="797" y="686"/>
                      <a:pt x="874" y="725"/>
                    </a:cubicBezTo>
                    <a:cubicBezTo>
                      <a:pt x="997" y="789"/>
                      <a:pt x="971" y="1048"/>
                      <a:pt x="971" y="1048"/>
                    </a:cubicBezTo>
                    <a:lnTo>
                      <a:pt x="26" y="1048"/>
                    </a:lnTo>
                    <a:close/>
                  </a:path>
                </a:pathLst>
              </a:custGeom>
              <a:solidFill>
                <a:srgbClr val="333333">
                  <a:lumMod val="60000"/>
                  <a:lumOff val="40000"/>
                </a:srgbClr>
              </a:solidFill>
              <a:ln>
                <a:noFill/>
              </a:ln>
              <a:extLst/>
            </p:spPr>
            <p:txBody>
              <a:bodyPr vert="horz" wrap="square" lIns="89630" tIns="44814" rIns="89630" bIns="44814" numCol="1" anchor="t" anchorCtr="0" compatLnSpc="1">
                <a:prstTxWarp prst="textNoShape">
                  <a:avLst/>
                </a:prstTxWarp>
              </a:bodyPr>
              <a:lstStyle/>
              <a:p>
                <a:pPr marL="0" marR="0" lvl="0" indent="0" algn="just" defTabSz="896178"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ndParaRPr>
              </a:p>
            </p:txBody>
          </p:sp>
          <p:sp>
            <p:nvSpPr>
              <p:cNvPr id="26" name="Oval Callout 6"/>
              <p:cNvSpPr/>
              <p:nvPr/>
            </p:nvSpPr>
            <p:spPr bwMode="auto">
              <a:xfrm>
                <a:off x="7567457" y="2404619"/>
                <a:ext cx="1303262" cy="663702"/>
              </a:xfrm>
              <a:prstGeom prst="wedgeEllipseCallout">
                <a:avLst>
                  <a:gd name="adj1" fmla="val -44310"/>
                  <a:gd name="adj2" fmla="val 50709"/>
                </a:avLst>
              </a:prstGeom>
              <a:solidFill>
                <a:schemeClr val="tx1"/>
              </a:solidFill>
              <a:ln>
                <a:solidFill>
                  <a:srgbClr val="F3C00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3862" eaLnBrk="1" fontAlgn="auto" latinLnBrk="0" hangingPunct="1">
                  <a:lnSpc>
                    <a:spcPts val="1469"/>
                  </a:lnSpc>
                  <a:spcBef>
                    <a:spcPts val="0"/>
                  </a:spcBef>
                  <a:spcAft>
                    <a:spcPts val="0"/>
                  </a:spcAft>
                  <a:buClrTx/>
                  <a:buSzTx/>
                  <a:buFontTx/>
                  <a:buNone/>
                  <a:tabLst/>
                  <a:defRPr/>
                </a:pPr>
                <a: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t>450 6</a:t>
                </a:r>
                <a:r>
                  <a:rPr kumimoji="0" lang="en-US" sz="1078" b="1" i="0" u="none" strike="noStrike" kern="0" cap="none" spc="0" normalizeH="0" baseline="30000" noProof="0" dirty="0">
                    <a:ln>
                      <a:noFill/>
                    </a:ln>
                    <a:solidFill>
                      <a:srgbClr val="333333"/>
                    </a:solidFill>
                    <a:effectLst/>
                    <a:uLnTx/>
                    <a:uFillTx/>
                    <a:ea typeface="Segoe UI" pitchFamily="34" charset="0"/>
                    <a:cs typeface="Segoe UI" pitchFamily="34" charset="0"/>
                  </a:rPr>
                  <a:t>th</a:t>
                </a:r>
                <a: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t> St. </a:t>
                </a:r>
                <a:b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br>
                <a:r>
                  <a:rPr kumimoji="0" lang="en-US" sz="1078" b="1" i="0" u="none" strike="noStrike" kern="0" cap="none" spc="0" normalizeH="0" baseline="0" noProof="0" dirty="0">
                    <a:ln>
                      <a:noFill/>
                    </a:ln>
                    <a:solidFill>
                      <a:srgbClr val="333333"/>
                    </a:solidFill>
                    <a:effectLst/>
                    <a:uLnTx/>
                    <a:uFillTx/>
                    <a:ea typeface="Segoe UI" pitchFamily="34" charset="0"/>
                    <a:cs typeface="Segoe UI" pitchFamily="34" charset="0"/>
                  </a:rPr>
                  <a:t>San Francisco</a:t>
                </a:r>
              </a:p>
            </p:txBody>
          </p:sp>
        </p:grpSp>
      </p:grpSp>
      <p:grpSp>
        <p:nvGrpSpPr>
          <p:cNvPr id="11" name="Group 10"/>
          <p:cNvGrpSpPr/>
          <p:nvPr/>
        </p:nvGrpSpPr>
        <p:grpSpPr>
          <a:xfrm>
            <a:off x="7365936" y="4698935"/>
            <a:ext cx="1961181" cy="2095968"/>
            <a:chOff x="7513637" y="1516062"/>
            <a:chExt cx="2000507" cy="2137996"/>
          </a:xfrm>
        </p:grpSpPr>
        <p:sp>
          <p:nvSpPr>
            <p:cNvPr id="21" name="TextBox 20"/>
            <p:cNvSpPr txBox="1"/>
            <p:nvPr/>
          </p:nvSpPr>
          <p:spPr>
            <a:xfrm>
              <a:off x="7573066" y="3192462"/>
              <a:ext cx="1808261" cy="461596"/>
            </a:xfrm>
            <a:prstGeom prst="rect">
              <a:avLst/>
            </a:prstGeom>
            <a:noFill/>
          </p:spPr>
          <p:txBody>
            <a:bodyPr wrap="non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176" b="0" i="1" u="none" strike="noStrike" kern="0" cap="none" spc="0" normalizeH="0" baseline="0" noProof="0" dirty="0">
                  <a:ln>
                    <a:noFill/>
                  </a:ln>
                  <a:solidFill>
                    <a:schemeClr val="bg1"/>
                  </a:solidFill>
                  <a:effectLst/>
                  <a:uLnTx/>
                  <a:uFillTx/>
                </a:rPr>
                <a:t>Convert audio to intent</a:t>
              </a:r>
            </a:p>
          </p:txBody>
        </p:sp>
        <p:sp>
          <p:nvSpPr>
            <p:cNvPr id="28" name="TextBox 7"/>
            <p:cNvSpPr txBox="1"/>
            <p:nvPr/>
          </p:nvSpPr>
          <p:spPr>
            <a:xfrm>
              <a:off x="7513637" y="2125662"/>
              <a:ext cx="2000507" cy="987920"/>
            </a:xfrm>
            <a:prstGeom prst="rect">
              <a:avLst/>
            </a:prstGeom>
            <a:noFill/>
            <a:ln>
              <a:solidFill>
                <a:srgbClr val="F3C003"/>
              </a:solidFill>
            </a:ln>
          </p:spPr>
          <p:txBody>
            <a:bodyPr wrap="square" lIns="179259" tIns="143407" rIns="179259" bIns="143407" rtlCol="0">
              <a:spAutoFit/>
            </a:bodyPr>
            <a:lstStyle/>
            <a:p>
              <a:pPr marL="0" marR="0" lvl="1" indent="0" defTabSz="914192" eaLnBrk="1" fontAlgn="auto" latinLnBrk="0" hangingPunct="1">
                <a:lnSpc>
                  <a:spcPct val="100000"/>
                </a:lnSpc>
                <a:spcBef>
                  <a:spcPts val="0"/>
                </a:spcBef>
                <a:spcAft>
                  <a:spcPts val="0"/>
                </a:spcAft>
                <a:buClrTx/>
                <a:buSzTx/>
                <a:buFontTx/>
                <a:buNone/>
                <a:tabLst/>
                <a:defRPr/>
              </a:pPr>
              <a:r>
                <a:rPr kumimoji="0" lang="en-US" sz="882" b="1" i="0" u="none" strike="noStrike" kern="0" cap="none" spc="0" normalizeH="0" baseline="0" noProof="0" dirty="0">
                  <a:ln>
                    <a:noFill/>
                  </a:ln>
                  <a:solidFill>
                    <a:srgbClr val="FFC000"/>
                  </a:solidFill>
                  <a:effectLst/>
                  <a:uLnTx/>
                  <a:uFillTx/>
                  <a:latin typeface="Consolas" panose="020B0609020204030204" pitchFamily="49" charset="0"/>
                  <a:cs typeface="Consolas" panose="020B0609020204030204" pitchFamily="49" charset="0"/>
                </a:rPr>
                <a:t>"450 sixth St in San Francisco."</a:t>
              </a:r>
            </a:p>
            <a:p>
              <a:pPr marL="0" marR="0" lvl="1" indent="0" defTabSz="914192" eaLnBrk="1" fontAlgn="auto" latinLnBrk="0" hangingPunct="1">
                <a:lnSpc>
                  <a:spcPct val="100000"/>
                </a:lnSpc>
                <a:spcBef>
                  <a:spcPts val="0"/>
                </a:spcBef>
                <a:spcAft>
                  <a:spcPts val="0"/>
                </a:spcAft>
                <a:buClrTx/>
                <a:buSzTx/>
                <a:buFontTx/>
                <a:buNone/>
                <a:tabLst/>
                <a:defRPr/>
              </a:pPr>
              <a:r>
                <a:rPr kumimoji="0" lang="en-US" sz="882" b="0" i="0" u="none" strike="sngStrike" kern="0" cap="none" spc="0" normalizeH="0" baseline="0" noProof="0" dirty="0">
                  <a:ln>
                    <a:noFill/>
                  </a:ln>
                  <a:solidFill>
                    <a:srgbClr val="FFFFFF">
                      <a:lumMod val="50000"/>
                    </a:srgbClr>
                  </a:solidFill>
                  <a:effectLst/>
                  <a:uLnTx/>
                  <a:uFillTx/>
                  <a:latin typeface="Consolas" panose="020B0609020204030204" pitchFamily="49" charset="0"/>
                  <a:cs typeface="Consolas" panose="020B0609020204030204" pitchFamily="49" charset="0"/>
                </a:rPr>
                <a:t>"For 50 six St San Francisco."</a:t>
              </a:r>
            </a:p>
            <a:p>
              <a:pPr marL="0" marR="0" lvl="1" indent="0" defTabSz="914192" eaLnBrk="1" fontAlgn="auto" latinLnBrk="0" hangingPunct="1">
                <a:lnSpc>
                  <a:spcPct val="100000"/>
                </a:lnSpc>
                <a:spcBef>
                  <a:spcPts val="0"/>
                </a:spcBef>
                <a:spcAft>
                  <a:spcPts val="0"/>
                </a:spcAft>
                <a:buClrTx/>
                <a:buSzTx/>
                <a:buFontTx/>
                <a:buNone/>
                <a:tabLst/>
                <a:defRPr/>
              </a:pPr>
              <a:r>
                <a:rPr kumimoji="0" lang="en-US" sz="882" b="0" i="0" u="none" strike="sngStrike" kern="0" cap="none" spc="0" normalizeH="0" baseline="0" noProof="0" dirty="0">
                  <a:ln>
                    <a:noFill/>
                  </a:ln>
                  <a:solidFill>
                    <a:srgbClr val="FFFFFF">
                      <a:lumMod val="50000"/>
                    </a:srgbClr>
                  </a:solidFill>
                  <a:effectLst/>
                  <a:uLnTx/>
                  <a:uFillTx/>
                  <a:latin typeface="Consolas" panose="020B0609020204030204" pitchFamily="49" charset="0"/>
                  <a:cs typeface="Consolas" panose="020B0609020204030204" pitchFamily="49" charset="0"/>
                </a:rPr>
                <a:t>"456th St San Francisco."</a:t>
              </a:r>
            </a:p>
          </p:txBody>
        </p:sp>
        <p:sp>
          <p:nvSpPr>
            <p:cNvPr id="5" name="Bent Arrow 4"/>
            <p:cNvSpPr/>
            <p:nvPr/>
          </p:nvSpPr>
          <p:spPr bwMode="auto">
            <a:xfrm rot="5400000">
              <a:off x="7842629" y="1236275"/>
              <a:ext cx="609600" cy="1169173"/>
            </a:xfrm>
            <a:prstGeom prst="bentArrow">
              <a:avLst>
                <a:gd name="adj1" fmla="val 47375"/>
                <a:gd name="adj2" fmla="val 50000"/>
                <a:gd name="adj3" fmla="val 36816"/>
                <a:gd name="adj4" fmla="val 43750"/>
              </a:avLst>
            </a:prstGeom>
            <a:solidFill>
              <a:srgbClr val="FFC0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sp>
        <p:nvSpPr>
          <p:cNvPr id="47" name="Rectangle 46"/>
          <p:cNvSpPr/>
          <p:nvPr/>
        </p:nvSpPr>
        <p:spPr bwMode="auto">
          <a:xfrm>
            <a:off x="1" y="-7812"/>
            <a:ext cx="4377852" cy="6857027"/>
          </a:xfrm>
          <a:prstGeom prst="rect">
            <a:avLst/>
          </a:prstGeom>
          <a:solidFill>
            <a:srgbClr val="F3C00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2255"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70321" y="1634521"/>
            <a:ext cx="3526687" cy="4706930"/>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State of the art algorithms to process spoken language</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Voice Recognition – Converts spoken audio to text</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Support for 18 languages (28 locales)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Voice Output – Synthesize audio from Text </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Support for 9 languages (17 locales)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Powered by Bing, which is the same backend for Xbox and Cortana on Windows Phone 8.1 and Windows 10</a:t>
            </a:r>
          </a:p>
        </p:txBody>
      </p:sp>
      <p:sp>
        <p:nvSpPr>
          <p:cNvPr id="98" name="Title 2"/>
          <p:cNvSpPr txBox="1">
            <a:spLocks/>
          </p:cNvSpPr>
          <p:nvPr/>
        </p:nvSpPr>
        <p:spPr>
          <a:xfrm>
            <a:off x="1358645" y="491572"/>
            <a:ext cx="2944506" cy="771068"/>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n-ea"/>
                <a:cs typeface="Segoe UI" pitchFamily="34" charset="0"/>
              </a:rPr>
              <a:t>Speech APIs</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3529" b="0" i="0" u="none" strike="noStrike" kern="1200" cap="none" spc="0" normalizeH="0" baseline="0" noProof="0" dirty="0">
              <a:ln>
                <a:noFill/>
              </a:ln>
              <a:solidFill>
                <a:schemeClr val="tx1"/>
              </a:solidFill>
              <a:effectLst/>
              <a:uLnTx/>
              <a:uFillTx/>
              <a:latin typeface="+mj-lt"/>
              <a:ea typeface="+mj-ea"/>
              <a:cs typeface="+mj-cs"/>
            </a:endParaRPr>
          </a:p>
        </p:txBody>
      </p:sp>
      <p:sp>
        <p:nvSpPr>
          <p:cNvPr id="27" name="Freeform 5"/>
          <p:cNvSpPr>
            <a:spLocks/>
          </p:cNvSpPr>
          <p:nvPr/>
        </p:nvSpPr>
        <p:spPr bwMode="auto">
          <a:xfrm>
            <a:off x="-7972" y="296618"/>
            <a:ext cx="1473084"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29" name="Picture 4" descr="Screen Clipping"/>
          <p:cNvPicPr>
            <a:picLocks noChangeAspect="1"/>
          </p:cNvPicPr>
          <p:nvPr/>
        </p:nvPicPr>
        <p:blipFill rotWithShape="1">
          <a:blip r:embed="rId5" cstate="print">
            <a:extLst>
              <a:ext uri="{28A0092B-C50C-407E-A947-70E740481C1C}">
                <a14:useLocalDpi xmlns:a14="http://schemas.microsoft.com/office/drawing/2010/main" val="0"/>
              </a:ext>
            </a:extLst>
          </a:blip>
          <a:srcRect l="9026" t="7516" r="10293" b="6360"/>
          <a:stretch/>
        </p:blipFill>
        <p:spPr>
          <a:xfrm>
            <a:off x="454442" y="491572"/>
            <a:ext cx="613675" cy="509501"/>
          </a:xfrm>
          <a:prstGeom prst="rect">
            <a:avLst/>
          </a:prstGeom>
        </p:spPr>
      </p:pic>
    </p:spTree>
    <p:extLst>
      <p:ext uri="{BB962C8B-B14F-4D97-AF65-F5344CB8AC3E}">
        <p14:creationId xmlns:p14="http://schemas.microsoft.com/office/powerpoint/2010/main" val="245682112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Choisir un Os</a:t>
            </a:r>
            <a:endParaRPr lang="fr-FR" dirty="0"/>
          </a:p>
        </p:txBody>
      </p:sp>
      <p:sp>
        <p:nvSpPr>
          <p:cNvPr id="3" name="Espace réservé du contenu 2"/>
          <p:cNvSpPr>
            <a:spLocks noGrp="1"/>
          </p:cNvSpPr>
          <p:nvPr>
            <p:ph type="body" sz="quarter" idx="13"/>
          </p:nvPr>
        </p:nvSpPr>
        <p:spPr>
          <a:xfrm>
            <a:off x="845761" y="1341974"/>
            <a:ext cx="10515600" cy="5027960"/>
          </a:xfrm>
        </p:spPr>
        <p:txBody>
          <a:bodyPr>
            <a:normAutofit/>
          </a:bodyPr>
          <a:lstStyle/>
          <a:p>
            <a:r>
              <a:rPr lang="fr-FR" sz="4400" dirty="0" err="1">
                <a:solidFill>
                  <a:schemeClr val="tx1"/>
                </a:solidFill>
              </a:rPr>
              <a:t>Raspbian</a:t>
            </a:r>
            <a:r>
              <a:rPr lang="fr-FR" sz="4400" dirty="0">
                <a:solidFill>
                  <a:schemeClr val="tx1"/>
                </a:solidFill>
              </a:rPr>
              <a:t> </a:t>
            </a:r>
          </a:p>
          <a:p>
            <a:r>
              <a:rPr lang="fr-FR" sz="4400" dirty="0">
                <a:solidFill>
                  <a:schemeClr val="tx1"/>
                </a:solidFill>
              </a:rPr>
              <a:t>Windows 10 </a:t>
            </a:r>
            <a:r>
              <a:rPr lang="fr-FR" sz="4400" dirty="0" err="1" smtClean="0">
                <a:solidFill>
                  <a:schemeClr val="tx1"/>
                </a:solidFill>
              </a:rPr>
              <a:t>IoT</a:t>
            </a:r>
            <a:endParaRPr lang="fr-FR" sz="4400" dirty="0">
              <a:solidFill>
                <a:schemeClr val="tx1"/>
              </a:solidFill>
            </a:endParaRPr>
          </a:p>
        </p:txBody>
      </p:sp>
      <p:sp>
        <p:nvSpPr>
          <p:cNvPr id="7" name="Espace réservé pour une image  6"/>
          <p:cNvSpPr>
            <a:spLocks noGrp="1"/>
          </p:cNvSpPr>
          <p:nvPr>
            <p:ph type="pic" sz="quarter" idx="14"/>
          </p:nvPr>
        </p:nvSpPr>
        <p:spPr/>
      </p:sp>
    </p:spTree>
    <p:extLst>
      <p:ext uri="{BB962C8B-B14F-4D97-AF65-F5344CB8AC3E}">
        <p14:creationId xmlns:p14="http://schemas.microsoft.com/office/powerpoint/2010/main" val="390674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Windows 10 </a:t>
            </a:r>
            <a:r>
              <a:rPr lang="fr-FR" dirty="0" err="1" smtClean="0"/>
              <a:t>IoT</a:t>
            </a:r>
            <a:endParaRPr lang="fr-FR" dirty="0"/>
          </a:p>
        </p:txBody>
      </p:sp>
      <p:sp>
        <p:nvSpPr>
          <p:cNvPr id="4" name="Espace réservé du texte 3"/>
          <p:cNvSpPr>
            <a:spLocks noGrp="1"/>
          </p:cNvSpPr>
          <p:nvPr>
            <p:ph type="body" sz="quarter" idx="13"/>
          </p:nvPr>
        </p:nvSpPr>
        <p:spPr/>
        <p:txBody>
          <a:bodyPr/>
          <a:lstStyle/>
          <a:p>
            <a:endParaRPr lang="fr-FR"/>
          </a:p>
        </p:txBody>
      </p:sp>
      <p:sp>
        <p:nvSpPr>
          <p:cNvPr id="3" name="Espace réservé du contenu 2"/>
          <p:cNvSpPr>
            <a:spLocks noGrp="1"/>
          </p:cNvSpPr>
          <p:nvPr>
            <p:ph idx="4294967295"/>
          </p:nvPr>
        </p:nvSpPr>
        <p:spPr>
          <a:xfrm>
            <a:off x="0" y="1825625"/>
            <a:ext cx="10515600" cy="4351338"/>
          </a:xfrm>
        </p:spPr>
        <p:txBody>
          <a:bodyPr/>
          <a:lstStyle/>
          <a:p>
            <a:r>
              <a:rPr lang="fr-FR" dirty="0" smtClean="0"/>
              <a:t>UWP </a:t>
            </a:r>
            <a:r>
              <a:rPr lang="fr-FR" dirty="0" err="1" smtClean="0"/>
              <a:t>app</a:t>
            </a:r>
            <a:r>
              <a:rPr lang="fr-FR" dirty="0" smtClean="0"/>
              <a:t> en C# </a:t>
            </a:r>
          </a:p>
          <a:p>
            <a:r>
              <a:rPr lang="fr-FR" dirty="0" smtClean="0"/>
              <a:t>Environnement de Dev Visual Studio</a:t>
            </a:r>
          </a:p>
          <a:p>
            <a:r>
              <a:rPr lang="fr-FR" dirty="0" err="1" smtClean="0"/>
              <a:t>Deploy</a:t>
            </a:r>
            <a:r>
              <a:rPr lang="fr-FR" dirty="0" smtClean="0"/>
              <a:t> avec Visual Studio</a:t>
            </a:r>
          </a:p>
          <a:p>
            <a:endParaRPr lang="fr-FR" dirty="0" smtClean="0"/>
          </a:p>
          <a:p>
            <a:endParaRPr lang="fr-FR" dirty="0"/>
          </a:p>
        </p:txBody>
      </p:sp>
    </p:spTree>
    <p:extLst>
      <p:ext uri="{BB962C8B-B14F-4D97-AF65-F5344CB8AC3E}">
        <p14:creationId xmlns:p14="http://schemas.microsoft.com/office/powerpoint/2010/main" val="182481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Raspbian</a:t>
            </a:r>
            <a:endParaRPr lang="fr-FR" dirty="0"/>
          </a:p>
        </p:txBody>
      </p:sp>
      <p:sp>
        <p:nvSpPr>
          <p:cNvPr id="3" name="Espace réservé du contenu 2"/>
          <p:cNvSpPr>
            <a:spLocks noGrp="1"/>
          </p:cNvSpPr>
          <p:nvPr>
            <p:ph idx="1"/>
          </p:nvPr>
        </p:nvSpPr>
        <p:spPr/>
        <p:txBody>
          <a:bodyPr/>
          <a:lstStyle/>
          <a:p>
            <a:r>
              <a:rPr lang="fr-FR" dirty="0" smtClean="0"/>
              <a:t>Télécharger et coller une image sur </a:t>
            </a:r>
            <a:r>
              <a:rPr lang="fr-FR" dirty="0" err="1" smtClean="0"/>
              <a:t>raspberry</a:t>
            </a:r>
            <a:r>
              <a:rPr lang="fr-FR" dirty="0" smtClean="0"/>
              <a:t> pi </a:t>
            </a:r>
            <a:endParaRPr lang="fr-FR" dirty="0"/>
          </a:p>
        </p:txBody>
      </p:sp>
    </p:spTree>
    <p:extLst>
      <p:ext uri="{BB962C8B-B14F-4D97-AF65-F5344CB8AC3E}">
        <p14:creationId xmlns:p14="http://schemas.microsoft.com/office/powerpoint/2010/main" val="1702615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Sdk C#</a:t>
            </a:r>
            <a:endParaRPr lang="fr-FR" dirty="0"/>
          </a:p>
        </p:txBody>
      </p:sp>
      <p:sp>
        <p:nvSpPr>
          <p:cNvPr id="4" name="Espace réservé du texte 3"/>
          <p:cNvSpPr>
            <a:spLocks noGrp="1"/>
          </p:cNvSpPr>
          <p:nvPr>
            <p:ph type="body" sz="quarter" idx="13"/>
          </p:nvPr>
        </p:nvSpPr>
        <p:spPr/>
        <p:txBody>
          <a:bodyPr/>
          <a:lstStyle/>
          <a:p>
            <a:endParaRPr lang="fr-FR"/>
          </a:p>
        </p:txBody>
      </p:sp>
      <p:sp>
        <p:nvSpPr>
          <p:cNvPr id="5" name="Espace réservé pour une image  4"/>
          <p:cNvSpPr>
            <a:spLocks noGrp="1"/>
          </p:cNvSpPr>
          <p:nvPr>
            <p:ph type="pic" sz="quarter" idx="14"/>
          </p:nvPr>
        </p:nvSpPr>
        <p:spPr/>
      </p:sp>
      <p:sp>
        <p:nvSpPr>
          <p:cNvPr id="3" name="Espace réservé du contenu 2"/>
          <p:cNvSpPr>
            <a:spLocks noGrp="1"/>
          </p:cNvSpPr>
          <p:nvPr>
            <p:ph idx="4294967295"/>
          </p:nvPr>
        </p:nvSpPr>
        <p:spPr>
          <a:xfrm>
            <a:off x="0" y="1825625"/>
            <a:ext cx="10515600" cy="4351338"/>
          </a:xfrm>
        </p:spPr>
        <p:txBody>
          <a:bodyPr/>
          <a:lstStyle/>
          <a:p>
            <a:r>
              <a:rPr lang="fr-FR" dirty="0" smtClean="0"/>
              <a:t>Cognitive Vision</a:t>
            </a:r>
          </a:p>
          <a:p>
            <a:r>
              <a:rPr lang="fr-FR" dirty="0" err="1" smtClean="0"/>
              <a:t>DotNetCore</a:t>
            </a:r>
            <a:r>
              <a:rPr lang="fr-FR" dirty="0" smtClean="0"/>
              <a:t>: </a:t>
            </a:r>
            <a:r>
              <a:rPr lang="fr-FR" dirty="0" smtClean="0">
                <a:hlinkClick r:id="rId2"/>
              </a:rPr>
              <a:t>https://github.com/Microsoft/Cognitive-Vision-DotNetCore</a:t>
            </a:r>
            <a:endParaRPr lang="fr-FR" dirty="0" smtClean="0"/>
          </a:p>
          <a:p>
            <a:endParaRPr lang="fr-FR" dirty="0"/>
          </a:p>
        </p:txBody>
      </p:sp>
    </p:spTree>
    <p:extLst>
      <p:ext uri="{BB962C8B-B14F-4D97-AF65-F5344CB8AC3E}">
        <p14:creationId xmlns:p14="http://schemas.microsoft.com/office/powerpoint/2010/main" val="3419556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Sdk Python </a:t>
            </a:r>
            <a:endParaRPr lang="fr-FR" dirty="0"/>
          </a:p>
        </p:txBody>
      </p:sp>
      <p:sp>
        <p:nvSpPr>
          <p:cNvPr id="4" name="Espace réservé du texte 3"/>
          <p:cNvSpPr>
            <a:spLocks noGrp="1"/>
          </p:cNvSpPr>
          <p:nvPr>
            <p:ph type="body" sz="quarter" idx="13"/>
          </p:nvPr>
        </p:nvSpPr>
        <p:spPr/>
        <p:txBody>
          <a:bodyPr/>
          <a:lstStyle/>
          <a:p>
            <a:endParaRPr lang="fr-FR"/>
          </a:p>
        </p:txBody>
      </p:sp>
      <p:sp>
        <p:nvSpPr>
          <p:cNvPr id="5" name="Espace réservé pour une image  4"/>
          <p:cNvSpPr>
            <a:spLocks noGrp="1"/>
          </p:cNvSpPr>
          <p:nvPr>
            <p:ph type="pic" sz="quarter" idx="14"/>
          </p:nvPr>
        </p:nvSpPr>
        <p:spPr/>
      </p:sp>
      <p:sp>
        <p:nvSpPr>
          <p:cNvPr id="3" name="Espace réservé du contenu 2"/>
          <p:cNvSpPr>
            <a:spLocks noGrp="1"/>
          </p:cNvSpPr>
          <p:nvPr>
            <p:ph idx="4294967295"/>
          </p:nvPr>
        </p:nvSpPr>
        <p:spPr>
          <a:xfrm>
            <a:off x="0" y="1825625"/>
            <a:ext cx="10515600" cy="4351338"/>
          </a:xfrm>
        </p:spPr>
        <p:txBody>
          <a:bodyPr>
            <a:normAutofit lnSpcReduction="10000"/>
          </a:bodyPr>
          <a:lstStyle/>
          <a:p>
            <a:r>
              <a:rPr lang="fr-FR" dirty="0" smtClean="0"/>
              <a:t>Vision Api</a:t>
            </a:r>
            <a:br>
              <a:rPr lang="fr-FR" dirty="0" smtClean="0"/>
            </a:br>
            <a:r>
              <a:rPr lang="fr-FR" dirty="0" smtClean="0">
                <a:hlinkClick r:id="rId2"/>
              </a:rPr>
              <a:t>https://github.com/Microsoft/Cognitive-Vision-Python</a:t>
            </a:r>
            <a:endParaRPr lang="fr-FR" dirty="0" smtClean="0"/>
          </a:p>
          <a:p>
            <a:r>
              <a:rPr lang="fr-FR" dirty="0" smtClean="0"/>
              <a:t>Face Api</a:t>
            </a:r>
            <a:br>
              <a:rPr lang="fr-FR" dirty="0" smtClean="0"/>
            </a:br>
            <a:r>
              <a:rPr lang="fr-FR" dirty="0" smtClean="0">
                <a:hlinkClick r:id="rId3"/>
              </a:rPr>
              <a:t>https://github.com/Microsoft/Cognitive-Face-Python</a:t>
            </a:r>
            <a:r>
              <a:rPr lang="fr-FR" dirty="0" smtClean="0"/>
              <a:t> </a:t>
            </a:r>
          </a:p>
          <a:p>
            <a:r>
              <a:rPr lang="fr-FR" dirty="0" smtClean="0"/>
              <a:t>Emotion Api</a:t>
            </a:r>
            <a:br>
              <a:rPr lang="fr-FR" dirty="0" smtClean="0"/>
            </a:br>
            <a:r>
              <a:rPr lang="fr-FR" dirty="0" smtClean="0">
                <a:hlinkClick r:id="rId4"/>
              </a:rPr>
              <a:t>https://github.com/Microsoft/Cognitive-Emotion-Python</a:t>
            </a:r>
            <a:r>
              <a:rPr lang="fr-FR" dirty="0" smtClean="0"/>
              <a:t> </a:t>
            </a:r>
          </a:p>
          <a:p>
            <a:r>
              <a:rPr lang="fr-FR" dirty="0" smtClean="0"/>
              <a:t>Luis </a:t>
            </a:r>
            <a:br>
              <a:rPr lang="fr-FR" dirty="0" smtClean="0"/>
            </a:br>
            <a:r>
              <a:rPr lang="fr-FR" dirty="0" smtClean="0">
                <a:hlinkClick r:id="rId5"/>
              </a:rPr>
              <a:t>https://github.com/Microsoft/Cognitive-LUIS-Python</a:t>
            </a:r>
            <a:r>
              <a:rPr lang="fr-FR" dirty="0" smtClean="0"/>
              <a:t> </a:t>
            </a:r>
          </a:p>
          <a:p>
            <a:r>
              <a:rPr lang="fr-FR" dirty="0" smtClean="0"/>
              <a:t>Speaker Recognition</a:t>
            </a:r>
            <a:br>
              <a:rPr lang="fr-FR" dirty="0" smtClean="0"/>
            </a:br>
            <a:r>
              <a:rPr lang="fr-FR" dirty="0" smtClean="0">
                <a:hlinkClick r:id="rId6"/>
              </a:rPr>
              <a:t>https://github.com/Microsoft/Cognitive-SpeakerRecognition-Python</a:t>
            </a:r>
            <a:r>
              <a:rPr lang="fr-FR" dirty="0" smtClean="0"/>
              <a:t> </a:t>
            </a:r>
            <a:endParaRPr lang="fr-FR" dirty="0"/>
          </a:p>
        </p:txBody>
      </p:sp>
    </p:spTree>
    <p:extLst>
      <p:ext uri="{BB962C8B-B14F-4D97-AF65-F5344CB8AC3E}">
        <p14:creationId xmlns:p14="http://schemas.microsoft.com/office/powerpoint/2010/main" val="60998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Sdk Node.js</a:t>
            </a:r>
            <a:endParaRPr lang="fr-FR" dirty="0"/>
          </a:p>
        </p:txBody>
      </p:sp>
      <p:sp>
        <p:nvSpPr>
          <p:cNvPr id="4" name="Espace réservé du texte 3"/>
          <p:cNvSpPr>
            <a:spLocks noGrp="1"/>
          </p:cNvSpPr>
          <p:nvPr>
            <p:ph type="body" sz="quarter" idx="13"/>
          </p:nvPr>
        </p:nvSpPr>
        <p:spPr/>
        <p:txBody>
          <a:bodyPr/>
          <a:lstStyle/>
          <a:p>
            <a:endParaRPr lang="fr-FR"/>
          </a:p>
        </p:txBody>
      </p:sp>
      <p:sp>
        <p:nvSpPr>
          <p:cNvPr id="5" name="Espace réservé pour une image  4"/>
          <p:cNvSpPr>
            <a:spLocks noGrp="1"/>
          </p:cNvSpPr>
          <p:nvPr>
            <p:ph type="pic" sz="quarter" idx="14"/>
          </p:nvPr>
        </p:nvSpPr>
        <p:spPr/>
      </p:sp>
      <p:sp>
        <p:nvSpPr>
          <p:cNvPr id="3" name="Espace réservé du contenu 2"/>
          <p:cNvSpPr>
            <a:spLocks noGrp="1"/>
          </p:cNvSpPr>
          <p:nvPr>
            <p:ph idx="4294967295"/>
          </p:nvPr>
        </p:nvSpPr>
        <p:spPr>
          <a:xfrm>
            <a:off x="0" y="1825625"/>
            <a:ext cx="10515600" cy="4351338"/>
          </a:xfrm>
        </p:spPr>
        <p:txBody>
          <a:bodyPr/>
          <a:lstStyle/>
          <a:p>
            <a:r>
              <a:rPr lang="fr-FR" dirty="0" err="1" smtClean="0"/>
              <a:t>Unofficial</a:t>
            </a:r>
            <a:r>
              <a:rPr lang="fr-FR" dirty="0" smtClean="0"/>
              <a:t> Sdk par Josh Balfour : </a:t>
            </a:r>
            <a:r>
              <a:rPr lang="fr-FR" dirty="0" smtClean="0">
                <a:hlinkClick r:id="rId2"/>
              </a:rPr>
              <a:t>https://github.com/joshbalfour/node-cognitive-services</a:t>
            </a:r>
            <a:r>
              <a:rPr lang="fr-FR" dirty="0" smtClean="0"/>
              <a:t> </a:t>
            </a:r>
          </a:p>
          <a:p>
            <a:endParaRPr lang="fr-FR" dirty="0"/>
          </a:p>
        </p:txBody>
      </p:sp>
    </p:spTree>
    <p:extLst>
      <p:ext uri="{BB962C8B-B14F-4D97-AF65-F5344CB8AC3E}">
        <p14:creationId xmlns:p14="http://schemas.microsoft.com/office/powerpoint/2010/main" val="3165235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Nous </a:t>
            </a:r>
            <a:r>
              <a:rPr lang="en-US" dirty="0" err="1"/>
              <a:t>suivre</a:t>
            </a:r>
            <a:endParaRPr lang="id-ID" dirty="0"/>
          </a:p>
        </p:txBody>
      </p:sp>
      <p:sp>
        <p:nvSpPr>
          <p:cNvPr id="7" name="Freeform 9"/>
          <p:cNvSpPr>
            <a:spLocks noEditPoints="1"/>
          </p:cNvSpPr>
          <p:nvPr/>
        </p:nvSpPr>
        <p:spPr bwMode="auto">
          <a:xfrm>
            <a:off x="2742713" y="2321874"/>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TextBox 23"/>
          <p:cNvSpPr txBox="1"/>
          <p:nvPr/>
        </p:nvSpPr>
        <p:spPr>
          <a:xfrm>
            <a:off x="3385616" y="2481591"/>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2000" b="1" dirty="0">
                <a:latin typeface="+mj-lt"/>
              </a:rPr>
              <a:t>Facebook</a:t>
            </a:r>
          </a:p>
        </p:txBody>
      </p:sp>
      <p:sp>
        <p:nvSpPr>
          <p:cNvPr id="9" name="TextBox 23"/>
          <p:cNvSpPr txBox="1"/>
          <p:nvPr/>
        </p:nvSpPr>
        <p:spPr>
          <a:xfrm>
            <a:off x="3385616" y="2835976"/>
            <a:ext cx="2504605"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2"/>
                </a:solidFill>
              </a:rPr>
              <a:t>f</a:t>
            </a:r>
            <a:r>
              <a:rPr lang="id-ID" sz="1400" dirty="0">
                <a:solidFill>
                  <a:schemeClr val="tx2"/>
                </a:solidFill>
              </a:rPr>
              <a:t>acebook.com/groups/azugfr/</a:t>
            </a:r>
          </a:p>
        </p:txBody>
      </p:sp>
      <p:sp>
        <p:nvSpPr>
          <p:cNvPr id="11" name="Freeform 9"/>
          <p:cNvSpPr>
            <a:spLocks noEditPoints="1"/>
          </p:cNvSpPr>
          <p:nvPr/>
        </p:nvSpPr>
        <p:spPr bwMode="auto">
          <a:xfrm>
            <a:off x="2742713" y="3507402"/>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TextBox 23"/>
          <p:cNvSpPr txBox="1"/>
          <p:nvPr/>
        </p:nvSpPr>
        <p:spPr>
          <a:xfrm>
            <a:off x="3385616" y="3667119"/>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rPr>
              <a:t>Twitter</a:t>
            </a:r>
            <a:endParaRPr lang="id-ID" sz="2000" b="1" dirty="0">
              <a:latin typeface="+mj-lt"/>
            </a:endParaRPr>
          </a:p>
        </p:txBody>
      </p:sp>
      <p:sp>
        <p:nvSpPr>
          <p:cNvPr id="14" name="TextBox 23"/>
          <p:cNvSpPr txBox="1"/>
          <p:nvPr/>
        </p:nvSpPr>
        <p:spPr>
          <a:xfrm>
            <a:off x="3385616" y="4021504"/>
            <a:ext cx="208756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tx2"/>
                </a:solidFill>
              </a:rPr>
              <a:t>twitter.com/AZUGFR</a:t>
            </a:r>
          </a:p>
        </p:txBody>
      </p:sp>
      <p:sp>
        <p:nvSpPr>
          <p:cNvPr id="15" name="Freeform 9"/>
          <p:cNvSpPr>
            <a:spLocks noEditPoints="1"/>
          </p:cNvSpPr>
          <p:nvPr/>
        </p:nvSpPr>
        <p:spPr bwMode="auto">
          <a:xfrm>
            <a:off x="2752238" y="4625780"/>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TextBox 23"/>
          <p:cNvSpPr txBox="1"/>
          <p:nvPr/>
        </p:nvSpPr>
        <p:spPr>
          <a:xfrm>
            <a:off x="3395141" y="4785497"/>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rPr>
              <a:t>Meetup</a:t>
            </a:r>
            <a:endParaRPr lang="id-ID" sz="2000" b="1" dirty="0">
              <a:latin typeface="+mj-lt"/>
            </a:endParaRPr>
          </a:p>
        </p:txBody>
      </p:sp>
      <p:sp>
        <p:nvSpPr>
          <p:cNvPr id="18" name="TextBox 23"/>
          <p:cNvSpPr txBox="1"/>
          <p:nvPr/>
        </p:nvSpPr>
        <p:spPr>
          <a:xfrm>
            <a:off x="3395141" y="5139882"/>
            <a:ext cx="236163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tx2"/>
                </a:solidFill>
              </a:rPr>
              <a:t>meetup.com/AZUG-FR/</a:t>
            </a:r>
          </a:p>
        </p:txBody>
      </p:sp>
      <p:sp>
        <p:nvSpPr>
          <p:cNvPr id="23" name="Freeform 9"/>
          <p:cNvSpPr>
            <a:spLocks noEditPoints="1"/>
          </p:cNvSpPr>
          <p:nvPr/>
        </p:nvSpPr>
        <p:spPr bwMode="auto">
          <a:xfrm>
            <a:off x="7354740" y="2326215"/>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TextBox 23"/>
          <p:cNvSpPr txBox="1"/>
          <p:nvPr/>
        </p:nvSpPr>
        <p:spPr>
          <a:xfrm>
            <a:off x="7966165" y="2503863"/>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2000" b="1" dirty="0">
                <a:latin typeface="+mj-lt"/>
              </a:rPr>
              <a:t>Linke</a:t>
            </a:r>
            <a:r>
              <a:rPr lang="en-US" sz="2000" b="1" dirty="0" err="1">
                <a:latin typeface="+mj-lt"/>
              </a:rPr>
              <a:t>dI</a:t>
            </a:r>
            <a:r>
              <a:rPr lang="id-ID" sz="2000" b="1" dirty="0">
                <a:latin typeface="+mj-lt"/>
              </a:rPr>
              <a:t>n</a:t>
            </a:r>
          </a:p>
        </p:txBody>
      </p:sp>
      <p:sp>
        <p:nvSpPr>
          <p:cNvPr id="26" name="TextBox 23"/>
          <p:cNvSpPr txBox="1"/>
          <p:nvPr/>
        </p:nvSpPr>
        <p:spPr>
          <a:xfrm>
            <a:off x="7966165" y="2858248"/>
            <a:ext cx="208756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d-ID" sz="1400" dirty="0">
                <a:solidFill>
                  <a:schemeClr val="tx2"/>
                </a:solidFill>
              </a:rPr>
              <a:t>Linkedin.com/inspirasign</a:t>
            </a:r>
          </a:p>
        </p:txBody>
      </p:sp>
      <p:sp>
        <p:nvSpPr>
          <p:cNvPr id="32" name="Freeform 31"/>
          <p:cNvSpPr>
            <a:spLocks/>
          </p:cNvSpPr>
          <p:nvPr/>
        </p:nvSpPr>
        <p:spPr bwMode="auto">
          <a:xfrm>
            <a:off x="2967816" y="2492913"/>
            <a:ext cx="152400" cy="323850"/>
          </a:xfrm>
          <a:custGeom>
            <a:avLst/>
            <a:gdLst>
              <a:gd name="T0" fmla="*/ 90 w 90"/>
              <a:gd name="T1" fmla="*/ 62 h 193"/>
              <a:gd name="T2" fmla="*/ 60 w 90"/>
              <a:gd name="T3" fmla="*/ 62 h 193"/>
              <a:gd name="T4" fmla="*/ 60 w 90"/>
              <a:gd name="T5" fmla="*/ 42 h 193"/>
              <a:gd name="T6" fmla="*/ 68 w 90"/>
              <a:gd name="T7" fmla="*/ 33 h 193"/>
              <a:gd name="T8" fmla="*/ 90 w 90"/>
              <a:gd name="T9" fmla="*/ 33 h 193"/>
              <a:gd name="T10" fmla="*/ 90 w 90"/>
              <a:gd name="T11" fmla="*/ 0 h 193"/>
              <a:gd name="T12" fmla="*/ 60 w 90"/>
              <a:gd name="T13" fmla="*/ 0 h 193"/>
              <a:gd name="T14" fmla="*/ 20 w 90"/>
              <a:gd name="T15" fmla="*/ 40 h 193"/>
              <a:gd name="T16" fmla="*/ 20 w 90"/>
              <a:gd name="T17" fmla="*/ 62 h 193"/>
              <a:gd name="T18" fmla="*/ 0 w 90"/>
              <a:gd name="T19" fmla="*/ 62 h 193"/>
              <a:gd name="T20" fmla="*/ 0 w 90"/>
              <a:gd name="T21" fmla="*/ 96 h 193"/>
              <a:gd name="T22" fmla="*/ 20 w 90"/>
              <a:gd name="T23" fmla="*/ 96 h 193"/>
              <a:gd name="T24" fmla="*/ 20 w 90"/>
              <a:gd name="T25" fmla="*/ 193 h 193"/>
              <a:gd name="T26" fmla="*/ 60 w 90"/>
              <a:gd name="T27" fmla="*/ 193 h 193"/>
              <a:gd name="T28" fmla="*/ 60 w 90"/>
              <a:gd name="T29" fmla="*/ 96 h 193"/>
              <a:gd name="T30" fmla="*/ 87 w 90"/>
              <a:gd name="T31" fmla="*/ 96 h 193"/>
              <a:gd name="T32" fmla="*/ 90 w 90"/>
              <a:gd name="T33" fmla="*/ 6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90" y="62"/>
                </a:moveTo>
                <a:cubicBezTo>
                  <a:pt x="60" y="62"/>
                  <a:pt x="60" y="62"/>
                  <a:pt x="60" y="62"/>
                </a:cubicBezTo>
                <a:cubicBezTo>
                  <a:pt x="60" y="42"/>
                  <a:pt x="60" y="42"/>
                  <a:pt x="60" y="42"/>
                </a:cubicBezTo>
                <a:cubicBezTo>
                  <a:pt x="60" y="35"/>
                  <a:pt x="65" y="33"/>
                  <a:pt x="68" y="33"/>
                </a:cubicBezTo>
                <a:cubicBezTo>
                  <a:pt x="72" y="33"/>
                  <a:pt x="90" y="33"/>
                  <a:pt x="90" y="33"/>
                </a:cubicBezTo>
                <a:cubicBezTo>
                  <a:pt x="90" y="0"/>
                  <a:pt x="90" y="0"/>
                  <a:pt x="90" y="0"/>
                </a:cubicBezTo>
                <a:cubicBezTo>
                  <a:pt x="60" y="0"/>
                  <a:pt x="60" y="0"/>
                  <a:pt x="60" y="0"/>
                </a:cubicBezTo>
                <a:cubicBezTo>
                  <a:pt x="27" y="0"/>
                  <a:pt x="20" y="24"/>
                  <a:pt x="20" y="40"/>
                </a:cubicBezTo>
                <a:cubicBezTo>
                  <a:pt x="20" y="62"/>
                  <a:pt x="20" y="62"/>
                  <a:pt x="20" y="62"/>
                </a:cubicBezTo>
                <a:cubicBezTo>
                  <a:pt x="0" y="62"/>
                  <a:pt x="0" y="62"/>
                  <a:pt x="0" y="62"/>
                </a:cubicBezTo>
                <a:cubicBezTo>
                  <a:pt x="0" y="96"/>
                  <a:pt x="0" y="96"/>
                  <a:pt x="0" y="96"/>
                </a:cubicBezTo>
                <a:cubicBezTo>
                  <a:pt x="20" y="96"/>
                  <a:pt x="20" y="96"/>
                  <a:pt x="20" y="96"/>
                </a:cubicBezTo>
                <a:cubicBezTo>
                  <a:pt x="20" y="140"/>
                  <a:pt x="20" y="193"/>
                  <a:pt x="20" y="193"/>
                </a:cubicBezTo>
                <a:cubicBezTo>
                  <a:pt x="60" y="193"/>
                  <a:pt x="60" y="193"/>
                  <a:pt x="60" y="193"/>
                </a:cubicBezTo>
                <a:cubicBezTo>
                  <a:pt x="60" y="193"/>
                  <a:pt x="60" y="139"/>
                  <a:pt x="60" y="96"/>
                </a:cubicBezTo>
                <a:cubicBezTo>
                  <a:pt x="87" y="96"/>
                  <a:pt x="87" y="96"/>
                  <a:pt x="87" y="96"/>
                </a:cubicBezTo>
                <a:lnTo>
                  <a:pt x="90" y="6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41" name="Freeform 40"/>
          <p:cNvSpPr>
            <a:spLocks noEditPoints="1"/>
          </p:cNvSpPr>
          <p:nvPr/>
        </p:nvSpPr>
        <p:spPr bwMode="auto">
          <a:xfrm>
            <a:off x="7490149" y="2492913"/>
            <a:ext cx="331788" cy="333375"/>
          </a:xfrm>
          <a:custGeom>
            <a:avLst/>
            <a:gdLst>
              <a:gd name="T0" fmla="*/ 183 w 198"/>
              <a:gd name="T1" fmla="*/ 0 h 199"/>
              <a:gd name="T2" fmla="*/ 15 w 198"/>
              <a:gd name="T3" fmla="*/ 0 h 199"/>
              <a:gd name="T4" fmla="*/ 0 w 198"/>
              <a:gd name="T5" fmla="*/ 14 h 199"/>
              <a:gd name="T6" fmla="*/ 0 w 198"/>
              <a:gd name="T7" fmla="*/ 185 h 199"/>
              <a:gd name="T8" fmla="*/ 15 w 198"/>
              <a:gd name="T9" fmla="*/ 199 h 199"/>
              <a:gd name="T10" fmla="*/ 183 w 198"/>
              <a:gd name="T11" fmla="*/ 199 h 199"/>
              <a:gd name="T12" fmla="*/ 198 w 198"/>
              <a:gd name="T13" fmla="*/ 185 h 199"/>
              <a:gd name="T14" fmla="*/ 198 w 198"/>
              <a:gd name="T15" fmla="*/ 14 h 199"/>
              <a:gd name="T16" fmla="*/ 183 w 198"/>
              <a:gd name="T17" fmla="*/ 0 h 199"/>
              <a:gd name="T18" fmla="*/ 60 w 198"/>
              <a:gd name="T19" fmla="*/ 166 h 199"/>
              <a:gd name="T20" fmla="*/ 30 w 198"/>
              <a:gd name="T21" fmla="*/ 166 h 199"/>
              <a:gd name="T22" fmla="*/ 30 w 198"/>
              <a:gd name="T23" fmla="*/ 77 h 199"/>
              <a:gd name="T24" fmla="*/ 60 w 198"/>
              <a:gd name="T25" fmla="*/ 77 h 199"/>
              <a:gd name="T26" fmla="*/ 60 w 198"/>
              <a:gd name="T27" fmla="*/ 166 h 199"/>
              <a:gd name="T28" fmla="*/ 45 w 198"/>
              <a:gd name="T29" fmla="*/ 64 h 199"/>
              <a:gd name="T30" fmla="*/ 45 w 198"/>
              <a:gd name="T31" fmla="*/ 64 h 199"/>
              <a:gd name="T32" fmla="*/ 29 w 198"/>
              <a:gd name="T33" fmla="*/ 49 h 199"/>
              <a:gd name="T34" fmla="*/ 45 w 198"/>
              <a:gd name="T35" fmla="*/ 33 h 199"/>
              <a:gd name="T36" fmla="*/ 62 w 198"/>
              <a:gd name="T37" fmla="*/ 49 h 199"/>
              <a:gd name="T38" fmla="*/ 45 w 198"/>
              <a:gd name="T39" fmla="*/ 64 h 199"/>
              <a:gd name="T40" fmla="*/ 168 w 198"/>
              <a:gd name="T41" fmla="*/ 166 h 199"/>
              <a:gd name="T42" fmla="*/ 138 w 198"/>
              <a:gd name="T43" fmla="*/ 166 h 199"/>
              <a:gd name="T44" fmla="*/ 138 w 198"/>
              <a:gd name="T45" fmla="*/ 118 h 199"/>
              <a:gd name="T46" fmla="*/ 123 w 198"/>
              <a:gd name="T47" fmla="*/ 98 h 199"/>
              <a:gd name="T48" fmla="*/ 108 w 198"/>
              <a:gd name="T49" fmla="*/ 109 h 199"/>
              <a:gd name="T50" fmla="*/ 107 w 198"/>
              <a:gd name="T51" fmla="*/ 116 h 199"/>
              <a:gd name="T52" fmla="*/ 107 w 198"/>
              <a:gd name="T53" fmla="*/ 166 h 199"/>
              <a:gd name="T54" fmla="*/ 77 w 198"/>
              <a:gd name="T55" fmla="*/ 166 h 199"/>
              <a:gd name="T56" fmla="*/ 77 w 198"/>
              <a:gd name="T57" fmla="*/ 77 h 199"/>
              <a:gd name="T58" fmla="*/ 107 w 198"/>
              <a:gd name="T59" fmla="*/ 77 h 199"/>
              <a:gd name="T60" fmla="*/ 107 w 198"/>
              <a:gd name="T61" fmla="*/ 89 h 199"/>
              <a:gd name="T62" fmla="*/ 134 w 198"/>
              <a:gd name="T63" fmla="*/ 74 h 199"/>
              <a:gd name="T64" fmla="*/ 168 w 198"/>
              <a:gd name="T65" fmla="*/ 115 h 199"/>
              <a:gd name="T66" fmla="*/ 168 w 198"/>
              <a:gd name="T67" fmla="*/ 16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199">
                <a:moveTo>
                  <a:pt x="183" y="0"/>
                </a:moveTo>
                <a:cubicBezTo>
                  <a:pt x="15" y="0"/>
                  <a:pt x="15" y="0"/>
                  <a:pt x="15" y="0"/>
                </a:cubicBezTo>
                <a:cubicBezTo>
                  <a:pt x="7" y="0"/>
                  <a:pt x="0" y="6"/>
                  <a:pt x="0" y="14"/>
                </a:cubicBezTo>
                <a:cubicBezTo>
                  <a:pt x="0" y="185"/>
                  <a:pt x="0" y="185"/>
                  <a:pt x="0" y="185"/>
                </a:cubicBezTo>
                <a:cubicBezTo>
                  <a:pt x="0" y="192"/>
                  <a:pt x="7" y="199"/>
                  <a:pt x="15" y="199"/>
                </a:cubicBezTo>
                <a:cubicBezTo>
                  <a:pt x="183" y="199"/>
                  <a:pt x="183" y="199"/>
                  <a:pt x="183" y="199"/>
                </a:cubicBezTo>
                <a:cubicBezTo>
                  <a:pt x="191" y="199"/>
                  <a:pt x="198" y="192"/>
                  <a:pt x="198" y="185"/>
                </a:cubicBezTo>
                <a:cubicBezTo>
                  <a:pt x="198" y="14"/>
                  <a:pt x="198" y="14"/>
                  <a:pt x="198" y="14"/>
                </a:cubicBezTo>
                <a:cubicBezTo>
                  <a:pt x="198" y="6"/>
                  <a:pt x="191" y="0"/>
                  <a:pt x="183" y="0"/>
                </a:cubicBezTo>
                <a:close/>
                <a:moveTo>
                  <a:pt x="60" y="166"/>
                </a:moveTo>
                <a:cubicBezTo>
                  <a:pt x="30" y="166"/>
                  <a:pt x="30" y="166"/>
                  <a:pt x="30" y="166"/>
                </a:cubicBezTo>
                <a:cubicBezTo>
                  <a:pt x="30" y="77"/>
                  <a:pt x="30" y="77"/>
                  <a:pt x="30" y="77"/>
                </a:cubicBezTo>
                <a:cubicBezTo>
                  <a:pt x="60" y="77"/>
                  <a:pt x="60" y="77"/>
                  <a:pt x="60" y="77"/>
                </a:cubicBezTo>
                <a:lnTo>
                  <a:pt x="60" y="166"/>
                </a:lnTo>
                <a:close/>
                <a:moveTo>
                  <a:pt x="45" y="64"/>
                </a:moveTo>
                <a:cubicBezTo>
                  <a:pt x="45" y="64"/>
                  <a:pt x="45" y="64"/>
                  <a:pt x="45" y="64"/>
                </a:cubicBezTo>
                <a:cubicBezTo>
                  <a:pt x="35" y="64"/>
                  <a:pt x="29" y="57"/>
                  <a:pt x="29" y="49"/>
                </a:cubicBezTo>
                <a:cubicBezTo>
                  <a:pt x="29" y="40"/>
                  <a:pt x="35" y="33"/>
                  <a:pt x="45" y="33"/>
                </a:cubicBezTo>
                <a:cubicBezTo>
                  <a:pt x="56" y="33"/>
                  <a:pt x="62" y="40"/>
                  <a:pt x="62" y="49"/>
                </a:cubicBezTo>
                <a:cubicBezTo>
                  <a:pt x="62" y="57"/>
                  <a:pt x="56" y="64"/>
                  <a:pt x="45" y="64"/>
                </a:cubicBezTo>
                <a:close/>
                <a:moveTo>
                  <a:pt x="168" y="166"/>
                </a:moveTo>
                <a:cubicBezTo>
                  <a:pt x="138" y="166"/>
                  <a:pt x="138" y="166"/>
                  <a:pt x="138" y="166"/>
                </a:cubicBezTo>
                <a:cubicBezTo>
                  <a:pt x="138" y="118"/>
                  <a:pt x="138" y="118"/>
                  <a:pt x="138" y="118"/>
                </a:cubicBezTo>
                <a:cubicBezTo>
                  <a:pt x="138" y="106"/>
                  <a:pt x="134" y="98"/>
                  <a:pt x="123" y="98"/>
                </a:cubicBezTo>
                <a:cubicBezTo>
                  <a:pt x="115" y="98"/>
                  <a:pt x="110" y="104"/>
                  <a:pt x="108" y="109"/>
                </a:cubicBezTo>
                <a:cubicBezTo>
                  <a:pt x="107" y="111"/>
                  <a:pt x="107" y="114"/>
                  <a:pt x="107" y="116"/>
                </a:cubicBezTo>
                <a:cubicBezTo>
                  <a:pt x="107" y="166"/>
                  <a:pt x="107" y="166"/>
                  <a:pt x="107" y="166"/>
                </a:cubicBezTo>
                <a:cubicBezTo>
                  <a:pt x="77" y="166"/>
                  <a:pt x="77" y="166"/>
                  <a:pt x="77" y="166"/>
                </a:cubicBezTo>
                <a:cubicBezTo>
                  <a:pt x="77" y="166"/>
                  <a:pt x="77" y="85"/>
                  <a:pt x="77" y="77"/>
                </a:cubicBezTo>
                <a:cubicBezTo>
                  <a:pt x="107" y="77"/>
                  <a:pt x="107" y="77"/>
                  <a:pt x="107" y="77"/>
                </a:cubicBezTo>
                <a:cubicBezTo>
                  <a:pt x="107" y="89"/>
                  <a:pt x="107" y="89"/>
                  <a:pt x="107" y="89"/>
                </a:cubicBezTo>
                <a:cubicBezTo>
                  <a:pt x="111" y="83"/>
                  <a:pt x="118" y="74"/>
                  <a:pt x="134" y="74"/>
                </a:cubicBezTo>
                <a:cubicBezTo>
                  <a:pt x="153" y="74"/>
                  <a:pt x="168" y="87"/>
                  <a:pt x="168" y="115"/>
                </a:cubicBezTo>
                <a:lnTo>
                  <a:pt x="168" y="16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7381" y="351330"/>
            <a:ext cx="1646347" cy="1456599"/>
          </a:xfrm>
          <a:prstGeom prst="rect">
            <a:avLst/>
          </a:prstGeom>
        </p:spPr>
      </p:pic>
      <p:sp>
        <p:nvSpPr>
          <p:cNvPr id="35" name="Freeform 32"/>
          <p:cNvSpPr>
            <a:spLocks/>
          </p:cNvSpPr>
          <p:nvPr/>
        </p:nvSpPr>
        <p:spPr bwMode="auto">
          <a:xfrm>
            <a:off x="2877616" y="3705849"/>
            <a:ext cx="330200" cy="269875"/>
          </a:xfrm>
          <a:custGeom>
            <a:avLst/>
            <a:gdLst>
              <a:gd name="T0" fmla="*/ 197 w 197"/>
              <a:gd name="T1" fmla="*/ 19 h 160"/>
              <a:gd name="T2" fmla="*/ 174 w 197"/>
              <a:gd name="T3" fmla="*/ 26 h 160"/>
              <a:gd name="T4" fmla="*/ 192 w 197"/>
              <a:gd name="T5" fmla="*/ 3 h 160"/>
              <a:gd name="T6" fmla="*/ 166 w 197"/>
              <a:gd name="T7" fmla="*/ 13 h 160"/>
              <a:gd name="T8" fmla="*/ 137 w 197"/>
              <a:gd name="T9" fmla="*/ 0 h 160"/>
              <a:gd name="T10" fmla="*/ 96 w 197"/>
              <a:gd name="T11" fmla="*/ 41 h 160"/>
              <a:gd name="T12" fmla="*/ 97 w 197"/>
              <a:gd name="T13" fmla="*/ 50 h 160"/>
              <a:gd name="T14" fmla="*/ 14 w 197"/>
              <a:gd name="T15" fmla="*/ 8 h 160"/>
              <a:gd name="T16" fmla="*/ 8 w 197"/>
              <a:gd name="T17" fmla="*/ 28 h 160"/>
              <a:gd name="T18" fmla="*/ 26 w 197"/>
              <a:gd name="T19" fmla="*/ 62 h 160"/>
              <a:gd name="T20" fmla="*/ 8 w 197"/>
              <a:gd name="T21" fmla="*/ 57 h 160"/>
              <a:gd name="T22" fmla="*/ 8 w 197"/>
              <a:gd name="T23" fmla="*/ 57 h 160"/>
              <a:gd name="T24" fmla="*/ 41 w 197"/>
              <a:gd name="T25" fmla="*/ 97 h 160"/>
              <a:gd name="T26" fmla="*/ 30 w 197"/>
              <a:gd name="T27" fmla="*/ 98 h 160"/>
              <a:gd name="T28" fmla="*/ 22 w 197"/>
              <a:gd name="T29" fmla="*/ 97 h 160"/>
              <a:gd name="T30" fmla="*/ 60 w 197"/>
              <a:gd name="T31" fmla="*/ 125 h 160"/>
              <a:gd name="T32" fmla="*/ 10 w 197"/>
              <a:gd name="T33" fmla="*/ 143 h 160"/>
              <a:gd name="T34" fmla="*/ 0 w 197"/>
              <a:gd name="T35" fmla="*/ 142 h 160"/>
              <a:gd name="T36" fmla="*/ 62 w 197"/>
              <a:gd name="T37" fmla="*/ 160 h 160"/>
              <a:gd name="T38" fmla="*/ 177 w 197"/>
              <a:gd name="T39" fmla="*/ 45 h 160"/>
              <a:gd name="T40" fmla="*/ 177 w 197"/>
              <a:gd name="T41" fmla="*/ 40 h 160"/>
              <a:gd name="T42" fmla="*/ 197 w 197"/>
              <a:gd name="T43" fmla="*/ 1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60">
                <a:moveTo>
                  <a:pt x="197" y="19"/>
                </a:moveTo>
                <a:cubicBezTo>
                  <a:pt x="190" y="22"/>
                  <a:pt x="182" y="25"/>
                  <a:pt x="174" y="26"/>
                </a:cubicBezTo>
                <a:cubicBezTo>
                  <a:pt x="182" y="21"/>
                  <a:pt x="189" y="13"/>
                  <a:pt x="192" y="3"/>
                </a:cubicBezTo>
                <a:cubicBezTo>
                  <a:pt x="184" y="8"/>
                  <a:pt x="175" y="11"/>
                  <a:pt x="166" y="13"/>
                </a:cubicBezTo>
                <a:cubicBezTo>
                  <a:pt x="159" y="5"/>
                  <a:pt x="148" y="0"/>
                  <a:pt x="137" y="0"/>
                </a:cubicBezTo>
                <a:cubicBezTo>
                  <a:pt x="114" y="0"/>
                  <a:pt x="96" y="18"/>
                  <a:pt x="96" y="41"/>
                </a:cubicBezTo>
                <a:cubicBezTo>
                  <a:pt x="96" y="44"/>
                  <a:pt x="97" y="47"/>
                  <a:pt x="97" y="50"/>
                </a:cubicBezTo>
                <a:cubicBezTo>
                  <a:pt x="64" y="48"/>
                  <a:pt x="34" y="32"/>
                  <a:pt x="14" y="8"/>
                </a:cubicBezTo>
                <a:cubicBezTo>
                  <a:pt x="10" y="14"/>
                  <a:pt x="8" y="21"/>
                  <a:pt x="8" y="28"/>
                </a:cubicBezTo>
                <a:cubicBezTo>
                  <a:pt x="8" y="42"/>
                  <a:pt x="16" y="54"/>
                  <a:pt x="26" y="62"/>
                </a:cubicBezTo>
                <a:cubicBezTo>
                  <a:pt x="20" y="61"/>
                  <a:pt x="14" y="60"/>
                  <a:pt x="8" y="57"/>
                </a:cubicBezTo>
                <a:cubicBezTo>
                  <a:pt x="8" y="57"/>
                  <a:pt x="8" y="57"/>
                  <a:pt x="8" y="57"/>
                </a:cubicBezTo>
                <a:cubicBezTo>
                  <a:pt x="8" y="77"/>
                  <a:pt x="22" y="93"/>
                  <a:pt x="41" y="97"/>
                </a:cubicBezTo>
                <a:cubicBezTo>
                  <a:pt x="37" y="98"/>
                  <a:pt x="34" y="98"/>
                  <a:pt x="30" y="98"/>
                </a:cubicBezTo>
                <a:cubicBezTo>
                  <a:pt x="27" y="98"/>
                  <a:pt x="25" y="98"/>
                  <a:pt x="22" y="97"/>
                </a:cubicBezTo>
                <a:cubicBezTo>
                  <a:pt x="27" y="113"/>
                  <a:pt x="42" y="125"/>
                  <a:pt x="60" y="125"/>
                </a:cubicBezTo>
                <a:cubicBezTo>
                  <a:pt x="46" y="136"/>
                  <a:pt x="29" y="143"/>
                  <a:pt x="10" y="143"/>
                </a:cubicBezTo>
                <a:cubicBezTo>
                  <a:pt x="7" y="143"/>
                  <a:pt x="3" y="143"/>
                  <a:pt x="0" y="142"/>
                </a:cubicBezTo>
                <a:cubicBezTo>
                  <a:pt x="18" y="154"/>
                  <a:pt x="39" y="160"/>
                  <a:pt x="62" y="160"/>
                </a:cubicBezTo>
                <a:cubicBezTo>
                  <a:pt x="137" y="160"/>
                  <a:pt x="177" y="99"/>
                  <a:pt x="177" y="45"/>
                </a:cubicBezTo>
                <a:cubicBezTo>
                  <a:pt x="177" y="44"/>
                  <a:pt x="177" y="42"/>
                  <a:pt x="177" y="40"/>
                </a:cubicBezTo>
                <a:cubicBezTo>
                  <a:pt x="185" y="34"/>
                  <a:pt x="192" y="27"/>
                  <a:pt x="197" y="1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716" y="4625780"/>
            <a:ext cx="539650" cy="582823"/>
          </a:xfrm>
          <a:prstGeom prst="rect">
            <a:avLst/>
          </a:prstGeom>
        </p:spPr>
      </p:pic>
      <p:sp>
        <p:nvSpPr>
          <p:cNvPr id="46" name="Freeform 9"/>
          <p:cNvSpPr>
            <a:spLocks noEditPoints="1"/>
          </p:cNvSpPr>
          <p:nvPr/>
        </p:nvSpPr>
        <p:spPr bwMode="auto">
          <a:xfrm>
            <a:off x="7354740" y="3511967"/>
            <a:ext cx="602606" cy="828066"/>
          </a:xfrm>
          <a:custGeom>
            <a:avLst/>
            <a:gdLst>
              <a:gd name="T0" fmla="*/ 153 w 305"/>
              <a:gd name="T1" fmla="*/ 0 h 420"/>
              <a:gd name="T2" fmla="*/ 152 w 305"/>
              <a:gd name="T3" fmla="*/ 0 h 420"/>
              <a:gd name="T4" fmla="*/ 0 w 305"/>
              <a:gd name="T5" fmla="*/ 153 h 420"/>
              <a:gd name="T6" fmla="*/ 108 w 305"/>
              <a:gd name="T7" fmla="*/ 352 h 420"/>
              <a:gd name="T8" fmla="*/ 108 w 305"/>
              <a:gd name="T9" fmla="*/ 352 h 420"/>
              <a:gd name="T10" fmla="*/ 111 w 305"/>
              <a:gd name="T11" fmla="*/ 352 h 420"/>
              <a:gd name="T12" fmla="*/ 120 w 305"/>
              <a:gd name="T13" fmla="*/ 377 h 420"/>
              <a:gd name="T14" fmla="*/ 113 w 305"/>
              <a:gd name="T15" fmla="*/ 385 h 420"/>
              <a:gd name="T16" fmla="*/ 113 w 305"/>
              <a:gd name="T17" fmla="*/ 412 h 420"/>
              <a:gd name="T18" fmla="*/ 121 w 305"/>
              <a:gd name="T19" fmla="*/ 420 h 420"/>
              <a:gd name="T20" fmla="*/ 153 w 305"/>
              <a:gd name="T21" fmla="*/ 420 h 420"/>
              <a:gd name="T22" fmla="*/ 185 w 305"/>
              <a:gd name="T23" fmla="*/ 420 h 420"/>
              <a:gd name="T24" fmla="*/ 193 w 305"/>
              <a:gd name="T25" fmla="*/ 412 h 420"/>
              <a:gd name="T26" fmla="*/ 193 w 305"/>
              <a:gd name="T27" fmla="*/ 385 h 420"/>
              <a:gd name="T28" fmla="*/ 185 w 305"/>
              <a:gd name="T29" fmla="*/ 377 h 420"/>
              <a:gd name="T30" fmla="*/ 184 w 305"/>
              <a:gd name="T31" fmla="*/ 377 h 420"/>
              <a:gd name="T32" fmla="*/ 192 w 305"/>
              <a:gd name="T33" fmla="*/ 353 h 420"/>
              <a:gd name="T34" fmla="*/ 196 w 305"/>
              <a:gd name="T35" fmla="*/ 353 h 420"/>
              <a:gd name="T36" fmla="*/ 198 w 305"/>
              <a:gd name="T37" fmla="*/ 351 h 420"/>
              <a:gd name="T38" fmla="*/ 305 w 305"/>
              <a:gd name="T39" fmla="*/ 152 h 420"/>
              <a:gd name="T40" fmla="*/ 153 w 305"/>
              <a:gd name="T41" fmla="*/ 0 h 420"/>
              <a:gd name="T42" fmla="*/ 169 w 305"/>
              <a:gd name="T43" fmla="*/ 377 h 420"/>
              <a:gd name="T44" fmla="*/ 153 w 305"/>
              <a:gd name="T45" fmla="*/ 377 h 420"/>
              <a:gd name="T46" fmla="*/ 135 w 305"/>
              <a:gd name="T47" fmla="*/ 377 h 420"/>
              <a:gd name="T48" fmla="*/ 126 w 305"/>
              <a:gd name="T49" fmla="*/ 352 h 420"/>
              <a:gd name="T50" fmla="*/ 153 w 305"/>
              <a:gd name="T51" fmla="*/ 352 h 420"/>
              <a:gd name="T52" fmla="*/ 178 w 305"/>
              <a:gd name="T53" fmla="*/ 352 h 420"/>
              <a:gd name="T54" fmla="*/ 169 w 305"/>
              <a:gd name="T55" fmla="*/ 37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5" h="420">
                <a:moveTo>
                  <a:pt x="153" y="0"/>
                </a:moveTo>
                <a:cubicBezTo>
                  <a:pt x="153" y="0"/>
                  <a:pt x="153" y="0"/>
                  <a:pt x="152" y="0"/>
                </a:cubicBezTo>
                <a:cubicBezTo>
                  <a:pt x="68" y="0"/>
                  <a:pt x="0" y="68"/>
                  <a:pt x="0" y="153"/>
                </a:cubicBezTo>
                <a:cubicBezTo>
                  <a:pt x="0" y="208"/>
                  <a:pt x="64" y="325"/>
                  <a:pt x="108" y="352"/>
                </a:cubicBezTo>
                <a:cubicBezTo>
                  <a:pt x="108" y="352"/>
                  <a:pt x="108" y="352"/>
                  <a:pt x="108" y="352"/>
                </a:cubicBezTo>
                <a:cubicBezTo>
                  <a:pt x="111" y="352"/>
                  <a:pt x="111" y="352"/>
                  <a:pt x="111" y="352"/>
                </a:cubicBezTo>
                <a:cubicBezTo>
                  <a:pt x="120" y="377"/>
                  <a:pt x="120" y="377"/>
                  <a:pt x="120" y="377"/>
                </a:cubicBezTo>
                <a:cubicBezTo>
                  <a:pt x="116" y="378"/>
                  <a:pt x="113" y="381"/>
                  <a:pt x="113" y="385"/>
                </a:cubicBezTo>
                <a:cubicBezTo>
                  <a:pt x="113" y="412"/>
                  <a:pt x="113" y="412"/>
                  <a:pt x="113" y="412"/>
                </a:cubicBezTo>
                <a:cubicBezTo>
                  <a:pt x="113" y="416"/>
                  <a:pt x="117" y="420"/>
                  <a:pt x="121" y="420"/>
                </a:cubicBezTo>
                <a:cubicBezTo>
                  <a:pt x="153" y="420"/>
                  <a:pt x="153" y="420"/>
                  <a:pt x="153" y="420"/>
                </a:cubicBezTo>
                <a:cubicBezTo>
                  <a:pt x="185" y="420"/>
                  <a:pt x="185" y="420"/>
                  <a:pt x="185" y="420"/>
                </a:cubicBezTo>
                <a:cubicBezTo>
                  <a:pt x="189" y="420"/>
                  <a:pt x="193" y="416"/>
                  <a:pt x="193" y="412"/>
                </a:cubicBezTo>
                <a:cubicBezTo>
                  <a:pt x="193" y="385"/>
                  <a:pt x="193" y="385"/>
                  <a:pt x="193" y="385"/>
                </a:cubicBezTo>
                <a:cubicBezTo>
                  <a:pt x="193" y="380"/>
                  <a:pt x="189" y="377"/>
                  <a:pt x="185" y="377"/>
                </a:cubicBezTo>
                <a:cubicBezTo>
                  <a:pt x="184" y="377"/>
                  <a:pt x="184" y="377"/>
                  <a:pt x="184" y="377"/>
                </a:cubicBezTo>
                <a:cubicBezTo>
                  <a:pt x="192" y="353"/>
                  <a:pt x="192" y="353"/>
                  <a:pt x="192" y="353"/>
                </a:cubicBezTo>
                <a:cubicBezTo>
                  <a:pt x="196" y="353"/>
                  <a:pt x="196" y="353"/>
                  <a:pt x="196" y="353"/>
                </a:cubicBezTo>
                <a:cubicBezTo>
                  <a:pt x="197" y="352"/>
                  <a:pt x="197" y="352"/>
                  <a:pt x="198" y="351"/>
                </a:cubicBezTo>
                <a:cubicBezTo>
                  <a:pt x="246" y="324"/>
                  <a:pt x="305" y="210"/>
                  <a:pt x="305" y="152"/>
                </a:cubicBezTo>
                <a:cubicBezTo>
                  <a:pt x="305" y="68"/>
                  <a:pt x="237" y="0"/>
                  <a:pt x="153" y="0"/>
                </a:cubicBezTo>
                <a:close/>
                <a:moveTo>
                  <a:pt x="169" y="377"/>
                </a:moveTo>
                <a:cubicBezTo>
                  <a:pt x="153" y="377"/>
                  <a:pt x="153" y="377"/>
                  <a:pt x="153" y="377"/>
                </a:cubicBezTo>
                <a:cubicBezTo>
                  <a:pt x="135" y="377"/>
                  <a:pt x="135" y="377"/>
                  <a:pt x="135" y="377"/>
                </a:cubicBezTo>
                <a:cubicBezTo>
                  <a:pt x="126" y="352"/>
                  <a:pt x="126" y="352"/>
                  <a:pt x="126" y="352"/>
                </a:cubicBezTo>
                <a:cubicBezTo>
                  <a:pt x="153" y="352"/>
                  <a:pt x="153" y="352"/>
                  <a:pt x="153" y="352"/>
                </a:cubicBezTo>
                <a:cubicBezTo>
                  <a:pt x="178" y="352"/>
                  <a:pt x="178" y="352"/>
                  <a:pt x="178" y="352"/>
                </a:cubicBezTo>
                <a:lnTo>
                  <a:pt x="169" y="37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TextBox 23"/>
          <p:cNvSpPr txBox="1"/>
          <p:nvPr/>
        </p:nvSpPr>
        <p:spPr>
          <a:xfrm>
            <a:off x="7957345" y="3671684"/>
            <a:ext cx="2087563" cy="400110"/>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latin typeface="+mj-lt"/>
              </a:rPr>
              <a:t>Web</a:t>
            </a:r>
            <a:endParaRPr lang="id-ID" sz="2000" b="1" dirty="0">
              <a:latin typeface="+mj-lt"/>
            </a:endParaRPr>
          </a:p>
        </p:txBody>
      </p:sp>
      <p:sp>
        <p:nvSpPr>
          <p:cNvPr id="48" name="TextBox 23"/>
          <p:cNvSpPr txBox="1"/>
          <p:nvPr/>
        </p:nvSpPr>
        <p:spPr>
          <a:xfrm>
            <a:off x="7957345" y="4026069"/>
            <a:ext cx="2087563" cy="307777"/>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2"/>
                </a:solidFill>
              </a:rPr>
              <a:t>www.azug.fr</a:t>
            </a:r>
            <a:endParaRPr lang="id-ID" sz="1400" dirty="0">
              <a:solidFill>
                <a:schemeClr val="tx2"/>
              </a:solidFil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6572" y="3601348"/>
            <a:ext cx="378941" cy="378941"/>
          </a:xfrm>
          <a:prstGeom prst="rect">
            <a:avLst/>
          </a:prstGeom>
        </p:spPr>
      </p:pic>
    </p:spTree>
    <p:extLst>
      <p:ext uri="{BB962C8B-B14F-4D97-AF65-F5344CB8AC3E}">
        <p14:creationId xmlns:p14="http://schemas.microsoft.com/office/powerpoint/2010/main" val="106994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grpId="0" nodeType="with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2" presetClass="entr" presetSubtype="4" fill="hold" grpId="0" nodeType="withEffect">
                                  <p:stCondLst>
                                    <p:cond delay="125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p:tgtEl>
                                          <p:spTgt spid="46"/>
                                        </p:tgtEl>
                                        <p:attrNameLst>
                                          <p:attrName>ppt_y</p:attrName>
                                        </p:attrNameLst>
                                      </p:cBhvr>
                                      <p:tavLst>
                                        <p:tav tm="0">
                                          <p:val>
                                            <p:strVal val="#ppt_y+#ppt_h*1.125000"/>
                                          </p:val>
                                        </p:tav>
                                        <p:tav tm="100000">
                                          <p:val>
                                            <p:strVal val="#ppt_y"/>
                                          </p:val>
                                        </p:tav>
                                      </p:tavLst>
                                    </p:anim>
                                    <p:animEffect transition="in" filter="wipe(up)">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animBg="1"/>
      <p:bldP spid="13" grpId="0"/>
      <p:bldP spid="14" grpId="0"/>
      <p:bldP spid="15" grpId="0" animBg="1"/>
      <p:bldP spid="17" grpId="0"/>
      <p:bldP spid="18" grpId="0"/>
      <p:bldP spid="23" grpId="0" animBg="1"/>
      <p:bldP spid="25" grpId="0"/>
      <p:bldP spid="26" grpId="0"/>
      <p:bldP spid="32" grpId="0" animBg="1"/>
      <p:bldP spid="41" grpId="0" animBg="1"/>
      <p:bldP spid="35" grpId="0" animBg="1"/>
      <p:bldP spid="46" grpId="0" animBg="1"/>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al 3"/>
          <p:cNvSpPr/>
          <p:nvPr/>
        </p:nvSpPr>
        <p:spPr>
          <a:xfrm>
            <a:off x="1060922" y="2063849"/>
            <a:ext cx="3739694" cy="3739693"/>
          </a:xfrm>
          <a:prstGeom prst="ellipse">
            <a:avLst/>
          </a:prstGeom>
          <a:solidFill>
            <a:schemeClr val="accent1">
              <a:lumMod val="75000"/>
            </a:schemeClr>
          </a:solid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6" name="TextBox 35"/>
          <p:cNvSpPr txBox="1"/>
          <p:nvPr/>
        </p:nvSpPr>
        <p:spPr>
          <a:xfrm>
            <a:off x="1128544" y="3333530"/>
            <a:ext cx="3604450" cy="1200329"/>
          </a:xfrm>
          <a:prstGeom prst="rect">
            <a:avLst/>
          </a:prstGeom>
          <a:noFill/>
        </p:spPr>
        <p:txBody>
          <a:bodyPr wrap="square" rtlCol="0">
            <a:spAutoFit/>
          </a:bodyPr>
          <a:lstStyle/>
          <a:p>
            <a:pPr algn="ctr"/>
            <a:r>
              <a:rPr lang="en-US" sz="3600" b="1" dirty="0">
                <a:solidFill>
                  <a:schemeClr val="bg1"/>
                </a:solidFill>
                <a:latin typeface="+mj-lt"/>
              </a:rPr>
              <a:t>Merci</a:t>
            </a:r>
          </a:p>
          <a:p>
            <a:pPr algn="ctr"/>
            <a:r>
              <a:rPr lang="en-US" sz="3600" b="1" dirty="0">
                <a:solidFill>
                  <a:schemeClr val="bg1"/>
                </a:solidFill>
                <a:latin typeface="+mj-lt"/>
              </a:rPr>
              <a:t>d’être </a:t>
            </a:r>
            <a:r>
              <a:rPr lang="en-US" sz="3600" b="1" dirty="0" err="1">
                <a:solidFill>
                  <a:schemeClr val="bg1"/>
                </a:solidFill>
                <a:latin typeface="+mj-lt"/>
              </a:rPr>
              <a:t>venus</a:t>
            </a:r>
            <a:endParaRPr lang="en-US" sz="3600" b="1" dirty="0">
              <a:solidFill>
                <a:schemeClr val="bg1"/>
              </a:solidFill>
              <a:latin typeface="+mj-lt"/>
            </a:endParaRPr>
          </a:p>
        </p:txBody>
      </p:sp>
      <p:grpSp>
        <p:nvGrpSpPr>
          <p:cNvPr id="37" name="Group 36"/>
          <p:cNvGrpSpPr/>
          <p:nvPr/>
        </p:nvGrpSpPr>
        <p:grpSpPr>
          <a:xfrm>
            <a:off x="242842" y="5276490"/>
            <a:ext cx="5375855" cy="1054100"/>
            <a:chOff x="4076513" y="5044551"/>
            <a:chExt cx="4131718" cy="982509"/>
          </a:xfrm>
        </p:grpSpPr>
        <p:sp>
          <p:nvSpPr>
            <p:cNvPr id="29" name="Freeform 5"/>
            <p:cNvSpPr>
              <a:spLocks/>
            </p:cNvSpPr>
            <p:nvPr/>
          </p:nvSpPr>
          <p:spPr bwMode="auto">
            <a:xfrm>
              <a:off x="4076513" y="5364371"/>
              <a:ext cx="700146" cy="662689"/>
            </a:xfrm>
            <a:custGeom>
              <a:avLst/>
              <a:gdLst>
                <a:gd name="T0" fmla="*/ 16 w 243"/>
                <a:gd name="T1" fmla="*/ 111 h 230"/>
                <a:gd name="T2" fmla="*/ 0 w 243"/>
                <a:gd name="T3" fmla="*/ 230 h 230"/>
                <a:gd name="T4" fmla="*/ 243 w 243"/>
                <a:gd name="T5" fmla="*/ 230 h 230"/>
                <a:gd name="T6" fmla="*/ 243 w 243"/>
                <a:gd name="T7" fmla="*/ 0 h 230"/>
                <a:gd name="T8" fmla="*/ 0 w 243"/>
                <a:gd name="T9" fmla="*/ 0 h 230"/>
                <a:gd name="T10" fmla="*/ 16 w 243"/>
                <a:gd name="T11" fmla="*/ 111 h 230"/>
              </a:gdLst>
              <a:ahLst/>
              <a:cxnLst>
                <a:cxn ang="0">
                  <a:pos x="T0" y="T1"/>
                </a:cxn>
                <a:cxn ang="0">
                  <a:pos x="T2" y="T3"/>
                </a:cxn>
                <a:cxn ang="0">
                  <a:pos x="T4" y="T5"/>
                </a:cxn>
                <a:cxn ang="0">
                  <a:pos x="T6" y="T7"/>
                </a:cxn>
                <a:cxn ang="0">
                  <a:pos x="T8" y="T9"/>
                </a:cxn>
                <a:cxn ang="0">
                  <a:pos x="T10" y="T11"/>
                </a:cxn>
              </a:cxnLst>
              <a:rect l="0" t="0" r="r" b="b"/>
              <a:pathLst>
                <a:path w="243" h="230">
                  <a:moveTo>
                    <a:pt x="16" y="111"/>
                  </a:moveTo>
                  <a:lnTo>
                    <a:pt x="0" y="230"/>
                  </a:lnTo>
                  <a:lnTo>
                    <a:pt x="243" y="230"/>
                  </a:lnTo>
                  <a:lnTo>
                    <a:pt x="243" y="0"/>
                  </a:lnTo>
                  <a:lnTo>
                    <a:pt x="0" y="0"/>
                  </a:lnTo>
                  <a:lnTo>
                    <a:pt x="16" y="1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6"/>
            <p:cNvSpPr>
              <a:spLocks/>
            </p:cNvSpPr>
            <p:nvPr/>
          </p:nvSpPr>
          <p:spPr bwMode="auto">
            <a:xfrm>
              <a:off x="4341588" y="5312509"/>
              <a:ext cx="437951" cy="714551"/>
            </a:xfrm>
            <a:custGeom>
              <a:avLst/>
              <a:gdLst>
                <a:gd name="T0" fmla="*/ 152 w 152"/>
                <a:gd name="T1" fmla="*/ 248 h 248"/>
                <a:gd name="T2" fmla="*/ 0 w 152"/>
                <a:gd name="T3" fmla="*/ 139 h 248"/>
                <a:gd name="T4" fmla="*/ 66 w 152"/>
                <a:gd name="T5" fmla="*/ 0 h 248"/>
                <a:gd name="T6" fmla="*/ 152 w 152"/>
                <a:gd name="T7" fmla="*/ 85 h 248"/>
                <a:gd name="T8" fmla="*/ 152 w 152"/>
                <a:gd name="T9" fmla="*/ 248 h 248"/>
              </a:gdLst>
              <a:ahLst/>
              <a:cxnLst>
                <a:cxn ang="0">
                  <a:pos x="T0" y="T1"/>
                </a:cxn>
                <a:cxn ang="0">
                  <a:pos x="T2" y="T3"/>
                </a:cxn>
                <a:cxn ang="0">
                  <a:pos x="T4" y="T5"/>
                </a:cxn>
                <a:cxn ang="0">
                  <a:pos x="T6" y="T7"/>
                </a:cxn>
                <a:cxn ang="0">
                  <a:pos x="T8" y="T9"/>
                </a:cxn>
              </a:cxnLst>
              <a:rect l="0" t="0" r="r" b="b"/>
              <a:pathLst>
                <a:path w="152" h="248">
                  <a:moveTo>
                    <a:pt x="152" y="248"/>
                  </a:moveTo>
                  <a:lnTo>
                    <a:pt x="0" y="139"/>
                  </a:lnTo>
                  <a:lnTo>
                    <a:pt x="66" y="0"/>
                  </a:lnTo>
                  <a:lnTo>
                    <a:pt x="152" y="85"/>
                  </a:lnTo>
                  <a:lnTo>
                    <a:pt x="152" y="248"/>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7"/>
            <p:cNvSpPr>
              <a:spLocks/>
            </p:cNvSpPr>
            <p:nvPr/>
          </p:nvSpPr>
          <p:spPr bwMode="auto">
            <a:xfrm>
              <a:off x="7510968" y="5364371"/>
              <a:ext cx="697263" cy="662689"/>
            </a:xfrm>
            <a:custGeom>
              <a:avLst/>
              <a:gdLst>
                <a:gd name="T0" fmla="*/ 226 w 242"/>
                <a:gd name="T1" fmla="*/ 111 h 230"/>
                <a:gd name="T2" fmla="*/ 242 w 242"/>
                <a:gd name="T3" fmla="*/ 230 h 230"/>
                <a:gd name="T4" fmla="*/ 0 w 242"/>
                <a:gd name="T5" fmla="*/ 230 h 230"/>
                <a:gd name="T6" fmla="*/ 0 w 242"/>
                <a:gd name="T7" fmla="*/ 0 h 230"/>
                <a:gd name="T8" fmla="*/ 242 w 242"/>
                <a:gd name="T9" fmla="*/ 0 h 230"/>
                <a:gd name="T10" fmla="*/ 226 w 242"/>
                <a:gd name="T11" fmla="*/ 111 h 230"/>
              </a:gdLst>
              <a:ahLst/>
              <a:cxnLst>
                <a:cxn ang="0">
                  <a:pos x="T0" y="T1"/>
                </a:cxn>
                <a:cxn ang="0">
                  <a:pos x="T2" y="T3"/>
                </a:cxn>
                <a:cxn ang="0">
                  <a:pos x="T4" y="T5"/>
                </a:cxn>
                <a:cxn ang="0">
                  <a:pos x="T6" y="T7"/>
                </a:cxn>
                <a:cxn ang="0">
                  <a:pos x="T8" y="T9"/>
                </a:cxn>
                <a:cxn ang="0">
                  <a:pos x="T10" y="T11"/>
                </a:cxn>
              </a:cxnLst>
              <a:rect l="0" t="0" r="r" b="b"/>
              <a:pathLst>
                <a:path w="242" h="230">
                  <a:moveTo>
                    <a:pt x="226" y="111"/>
                  </a:moveTo>
                  <a:lnTo>
                    <a:pt x="242" y="230"/>
                  </a:lnTo>
                  <a:lnTo>
                    <a:pt x="0" y="230"/>
                  </a:lnTo>
                  <a:lnTo>
                    <a:pt x="0" y="0"/>
                  </a:lnTo>
                  <a:lnTo>
                    <a:pt x="242" y="0"/>
                  </a:lnTo>
                  <a:lnTo>
                    <a:pt x="226" y="11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8"/>
            <p:cNvSpPr>
              <a:spLocks/>
            </p:cNvSpPr>
            <p:nvPr/>
          </p:nvSpPr>
          <p:spPr bwMode="auto">
            <a:xfrm>
              <a:off x="7508087" y="5312509"/>
              <a:ext cx="437951" cy="714551"/>
            </a:xfrm>
            <a:custGeom>
              <a:avLst/>
              <a:gdLst>
                <a:gd name="T0" fmla="*/ 0 w 152"/>
                <a:gd name="T1" fmla="*/ 248 h 248"/>
                <a:gd name="T2" fmla="*/ 152 w 152"/>
                <a:gd name="T3" fmla="*/ 139 h 248"/>
                <a:gd name="T4" fmla="*/ 86 w 152"/>
                <a:gd name="T5" fmla="*/ 0 h 248"/>
                <a:gd name="T6" fmla="*/ 0 w 152"/>
                <a:gd name="T7" fmla="*/ 85 h 248"/>
                <a:gd name="T8" fmla="*/ 0 w 152"/>
                <a:gd name="T9" fmla="*/ 248 h 248"/>
              </a:gdLst>
              <a:ahLst/>
              <a:cxnLst>
                <a:cxn ang="0">
                  <a:pos x="T0" y="T1"/>
                </a:cxn>
                <a:cxn ang="0">
                  <a:pos x="T2" y="T3"/>
                </a:cxn>
                <a:cxn ang="0">
                  <a:pos x="T4" y="T5"/>
                </a:cxn>
                <a:cxn ang="0">
                  <a:pos x="T6" y="T7"/>
                </a:cxn>
                <a:cxn ang="0">
                  <a:pos x="T8" y="T9"/>
                </a:cxn>
              </a:cxnLst>
              <a:rect l="0" t="0" r="r" b="b"/>
              <a:pathLst>
                <a:path w="152" h="248">
                  <a:moveTo>
                    <a:pt x="0" y="248"/>
                  </a:moveTo>
                  <a:lnTo>
                    <a:pt x="152" y="139"/>
                  </a:lnTo>
                  <a:lnTo>
                    <a:pt x="86" y="0"/>
                  </a:lnTo>
                  <a:lnTo>
                    <a:pt x="0" y="85"/>
                  </a:lnTo>
                  <a:lnTo>
                    <a:pt x="0" y="248"/>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Rectangle 9"/>
            <p:cNvSpPr>
              <a:spLocks noChangeArrowheads="1"/>
            </p:cNvSpPr>
            <p:nvPr/>
          </p:nvSpPr>
          <p:spPr bwMode="auto">
            <a:xfrm>
              <a:off x="4341588" y="5044551"/>
              <a:ext cx="3598687" cy="668451"/>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4" name="TextBox 33"/>
          <p:cNvSpPr txBox="1"/>
          <p:nvPr/>
        </p:nvSpPr>
        <p:spPr>
          <a:xfrm>
            <a:off x="659635" y="5325280"/>
            <a:ext cx="4557136" cy="584775"/>
          </a:xfrm>
          <a:prstGeom prst="rect">
            <a:avLst/>
          </a:prstGeom>
          <a:noFill/>
        </p:spPr>
        <p:txBody>
          <a:bodyPr wrap="square" rtlCol="0">
            <a:spAutoFit/>
          </a:bodyPr>
          <a:lstStyle/>
          <a:p>
            <a:pPr algn="ctr"/>
            <a:r>
              <a:rPr lang="en-US" sz="3200" b="1" dirty="0">
                <a:solidFill>
                  <a:schemeClr val="bg1"/>
                </a:solidFill>
                <a:latin typeface="+mj-lt"/>
              </a:rPr>
              <a:t>A </a:t>
            </a:r>
            <a:r>
              <a:rPr lang="en-US" sz="3200" b="1" dirty="0" err="1">
                <a:solidFill>
                  <a:schemeClr val="bg1"/>
                </a:solidFill>
                <a:latin typeface="+mj-lt"/>
              </a:rPr>
              <a:t>bientôt</a:t>
            </a:r>
            <a:r>
              <a:rPr lang="en-US" sz="3200" b="1" dirty="0">
                <a:solidFill>
                  <a:schemeClr val="bg1"/>
                </a:solidFill>
                <a:latin typeface="+mj-lt"/>
              </a:rPr>
              <a:t> !</a:t>
            </a:r>
          </a:p>
        </p:txBody>
      </p:sp>
    </p:spTree>
    <p:extLst>
      <p:ext uri="{BB962C8B-B14F-4D97-AF65-F5344CB8AC3E}">
        <p14:creationId xmlns:p14="http://schemas.microsoft.com/office/powerpoint/2010/main" val="125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Meet the Team</a:t>
            </a:r>
          </a:p>
        </p:txBody>
      </p:sp>
      <p:sp>
        <p:nvSpPr>
          <p:cNvPr id="8" name="TextBox 23"/>
          <p:cNvSpPr txBox="1"/>
          <p:nvPr/>
        </p:nvSpPr>
        <p:spPr>
          <a:xfrm>
            <a:off x="4503399" y="4186381"/>
            <a:ext cx="2584695" cy="369332"/>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a:latin typeface="+mj-lt"/>
              </a:rPr>
              <a:t>A</a:t>
            </a:r>
            <a:r>
              <a:rPr lang="id-ID" b="1" dirty="0" smtClean="0">
                <a:latin typeface="+mj-lt"/>
              </a:rPr>
              <a:t>y</a:t>
            </a:r>
            <a:r>
              <a:rPr lang="fr-FR" b="1" dirty="0" err="1" smtClean="0">
                <a:latin typeface="+mj-lt"/>
              </a:rPr>
              <a:t>meric</a:t>
            </a:r>
            <a:r>
              <a:rPr lang="fr-FR" b="1" dirty="0" smtClean="0">
                <a:latin typeface="+mj-lt"/>
              </a:rPr>
              <a:t> </a:t>
            </a:r>
            <a:r>
              <a:rPr lang="fr-FR" b="1" dirty="0" err="1" smtClean="0">
                <a:latin typeface="+mj-lt"/>
              </a:rPr>
              <a:t>Weinbach</a:t>
            </a:r>
            <a:endParaRPr lang="id-ID" b="1" dirty="0">
              <a:latin typeface="+mj-lt"/>
            </a:endParaRPr>
          </a:p>
        </p:txBody>
      </p:sp>
      <p:sp>
        <p:nvSpPr>
          <p:cNvPr id="10" name="Freeform 16"/>
          <p:cNvSpPr>
            <a:spLocks/>
          </p:cNvSpPr>
          <p:nvPr/>
        </p:nvSpPr>
        <p:spPr bwMode="auto">
          <a:xfrm>
            <a:off x="5692766" y="5699466"/>
            <a:ext cx="205963" cy="167375"/>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TextBox 23"/>
          <p:cNvSpPr txBox="1"/>
          <p:nvPr/>
        </p:nvSpPr>
        <p:spPr>
          <a:xfrm>
            <a:off x="4698842" y="5376422"/>
            <a:ext cx="2087563" cy="276999"/>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smtClean="0">
                <a:solidFill>
                  <a:schemeClr val="tx2"/>
                </a:solidFill>
              </a:rPr>
              <a:t>@</a:t>
            </a:r>
            <a:r>
              <a:rPr lang="fr-FR" sz="1200" dirty="0" err="1" smtClean="0">
                <a:solidFill>
                  <a:schemeClr val="tx2"/>
                </a:solidFill>
              </a:rPr>
              <a:t>aymericw</a:t>
            </a:r>
            <a:endParaRPr lang="id-ID" sz="1200" dirty="0">
              <a:solidFill>
                <a:schemeClr val="tx2"/>
              </a:solidFill>
            </a:endParaRPr>
          </a:p>
        </p:txBody>
      </p:sp>
      <p:cxnSp>
        <p:nvCxnSpPr>
          <p:cNvPr id="21" name="Straight Connector 20"/>
          <p:cNvCxnSpPr/>
          <p:nvPr/>
        </p:nvCxnSpPr>
        <p:spPr>
          <a:xfrm>
            <a:off x="4926753" y="4760082"/>
            <a:ext cx="18084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Espace réservé pour une image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8" r="18"/>
          <a:stretch>
            <a:fillRect/>
          </a:stretch>
        </p:blipFill>
        <p:spPr>
          <a:xfrm>
            <a:off x="4383055" y="1930511"/>
            <a:ext cx="2880000" cy="2160000"/>
          </a:xfrm>
        </p:spPr>
      </p:pic>
    </p:spTree>
    <p:extLst>
      <p:ext uri="{BB962C8B-B14F-4D97-AF65-F5344CB8AC3E}">
        <p14:creationId xmlns:p14="http://schemas.microsoft.com/office/powerpoint/2010/main" val="259255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750"/>
                            </p:stCondLst>
                            <p:childTnLst>
                              <p:par>
                                <p:cTn id="12" presetID="16" presetClass="entr" presetSubtype="37"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outVertical)">
                                      <p:cBhvr>
                                        <p:cTn id="14" dur="500"/>
                                        <p:tgtEl>
                                          <p:spTgt spid="21"/>
                                        </p:tgtEl>
                                      </p:cBhvr>
                                    </p:animEffect>
                                  </p:childTnLst>
                                </p:cTn>
                              </p:par>
                            </p:childTnLst>
                          </p:cTn>
                        </p:par>
                        <p:par>
                          <p:cTn id="15" fill="hold">
                            <p:stCondLst>
                              <p:cond delay="125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grayscl/>
            <a:extLst>
              <a:ext uri="{28A0092B-C50C-407E-A947-70E740481C1C}">
                <a14:useLocalDpi xmlns:a14="http://schemas.microsoft.com/office/drawing/2010/main" val="0"/>
              </a:ext>
            </a:extLst>
          </a:blip>
          <a:srcRect l="16265" t="3005" r="6165" b="1684"/>
          <a:stretch/>
        </p:blipFill>
        <p:spPr>
          <a:xfrm>
            <a:off x="4938532" y="0"/>
            <a:ext cx="7439582" cy="6856055"/>
          </a:xfrm>
          <a:prstGeom prst="rect">
            <a:avLst/>
          </a:prstGeom>
        </p:spPr>
      </p:pic>
      <p:sp>
        <p:nvSpPr>
          <p:cNvPr id="11" name="Rectangle 10"/>
          <p:cNvSpPr/>
          <p:nvPr/>
        </p:nvSpPr>
        <p:spPr bwMode="auto">
          <a:xfrm>
            <a:off x="4938532" y="-4823"/>
            <a:ext cx="7439582" cy="6856540"/>
          </a:xfrm>
          <a:prstGeom prst="rect">
            <a:avLst/>
          </a:prstGeom>
          <a:gradFill flip="none" rotWithShape="1">
            <a:gsLst>
              <a:gs pos="2917">
                <a:srgbClr val="000000">
                  <a:alpha val="85000"/>
                </a:srgbClr>
              </a:gs>
              <a:gs pos="50000">
                <a:srgbClr val="000000">
                  <a:alpha val="70000"/>
                </a:srgbClr>
              </a:gs>
              <a:gs pos="7600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Rectangle 1"/>
          <p:cNvSpPr/>
          <p:nvPr/>
        </p:nvSpPr>
        <p:spPr bwMode="auto">
          <a:xfrm>
            <a:off x="4938532" y="4823"/>
            <a:ext cx="7439582" cy="6856540"/>
          </a:xfrm>
          <a:prstGeom prst="rect">
            <a:avLst/>
          </a:prstGeom>
          <a:solidFill>
            <a:schemeClr val="accent1">
              <a:alpha val="8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p:nvPr/>
        </p:nvSpPr>
        <p:spPr>
          <a:xfrm>
            <a:off x="477485" y="2122622"/>
            <a:ext cx="4413197" cy="3262432"/>
          </a:xfrm>
          <a:prstGeom prst="rect">
            <a:avLst/>
          </a:prstGeom>
        </p:spPr>
        <p:txBody>
          <a:bodyPr wrap="square">
            <a:spAutoFit/>
          </a:bodyPr>
          <a:lstStyle/>
          <a:p>
            <a:pPr defTabSz="914225">
              <a:spcAft>
                <a:spcPts val="1175"/>
              </a:spcAft>
            </a:pPr>
            <a:r>
              <a:rPr lang="en-US" altLang="en-US" sz="4400" kern="0" dirty="0">
                <a:solidFill>
                  <a:srgbClr val="505050"/>
                </a:solidFill>
                <a:latin typeface="Segoe UI Light"/>
              </a:rPr>
              <a:t> </a:t>
            </a:r>
            <a:br>
              <a:rPr lang="en-US" altLang="en-US" sz="4400" kern="0" dirty="0">
                <a:solidFill>
                  <a:srgbClr val="505050"/>
                </a:solidFill>
                <a:latin typeface="Segoe UI Light"/>
              </a:rPr>
            </a:br>
            <a:r>
              <a:rPr lang="en-US" altLang="en-US" sz="4400" kern="0" dirty="0">
                <a:solidFill>
                  <a:srgbClr val="505050"/>
                </a:solidFill>
                <a:latin typeface="Segoe UI Light"/>
              </a:rPr>
              <a:t>Cognitive </a:t>
            </a:r>
            <a:br>
              <a:rPr lang="en-US" altLang="en-US" sz="4400" kern="0" dirty="0">
                <a:solidFill>
                  <a:srgbClr val="505050"/>
                </a:solidFill>
                <a:latin typeface="Segoe UI Light"/>
              </a:rPr>
            </a:br>
            <a:r>
              <a:rPr lang="en-US" altLang="en-US" sz="4400" kern="0" dirty="0">
                <a:solidFill>
                  <a:srgbClr val="505050"/>
                </a:solidFill>
                <a:latin typeface="Segoe UI Light"/>
              </a:rPr>
              <a:t>Services</a:t>
            </a:r>
          </a:p>
          <a:p>
            <a:pPr defTabSz="914225">
              <a:spcAft>
                <a:spcPts val="1175"/>
              </a:spcAft>
            </a:pPr>
            <a:r>
              <a:rPr lang="en-US" sz="3200" kern="0" dirty="0">
                <a:solidFill>
                  <a:schemeClr val="tx2"/>
                </a:solidFill>
                <a:latin typeface="Segoe UI Light"/>
              </a:rPr>
              <a:t>Give your solutions </a:t>
            </a:r>
            <a:br>
              <a:rPr lang="en-US" sz="3200" kern="0" dirty="0">
                <a:solidFill>
                  <a:schemeClr val="tx2"/>
                </a:solidFill>
                <a:latin typeface="Segoe UI Light"/>
              </a:rPr>
            </a:br>
            <a:r>
              <a:rPr lang="en-US" sz="3200" kern="0" dirty="0">
                <a:solidFill>
                  <a:schemeClr val="tx2"/>
                </a:solidFill>
                <a:latin typeface="Segoe UI Light"/>
              </a:rPr>
              <a:t>a human side</a:t>
            </a:r>
          </a:p>
        </p:txBody>
      </p:sp>
      <p:sp>
        <p:nvSpPr>
          <p:cNvPr id="6" name="TextBox 5"/>
          <p:cNvSpPr txBox="1"/>
          <p:nvPr/>
        </p:nvSpPr>
        <p:spPr>
          <a:xfrm>
            <a:off x="6277847" y="949996"/>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Vision</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From faces to feelings, allow your </a:t>
            </a:r>
            <a:br>
              <a:rPr lang="en-US" sz="1600" kern="0" dirty="0">
                <a:gradFill>
                  <a:gsLst>
                    <a:gs pos="2917">
                      <a:srgbClr val="FFFFFF"/>
                    </a:gs>
                    <a:gs pos="30000">
                      <a:srgbClr val="FFFFFF"/>
                    </a:gs>
                  </a:gsLst>
                  <a:lin ang="5400000" scaled="0"/>
                </a:gradFill>
                <a:latin typeface="Segoe UI"/>
              </a:rPr>
            </a:br>
            <a:r>
              <a:rPr lang="en-US" sz="1600" kern="0" dirty="0">
                <a:gradFill>
                  <a:gsLst>
                    <a:gs pos="2917">
                      <a:srgbClr val="FFFFFF"/>
                    </a:gs>
                    <a:gs pos="30000">
                      <a:srgbClr val="FFFFFF"/>
                    </a:gs>
                  </a:gsLst>
                  <a:lin ang="5400000" scaled="0"/>
                </a:gradFill>
                <a:latin typeface="Segoe UI"/>
              </a:rPr>
              <a:t>apps to understand images and video</a:t>
            </a:r>
          </a:p>
        </p:txBody>
      </p:sp>
      <p:sp>
        <p:nvSpPr>
          <p:cNvPr id="7" name="TextBox 6"/>
          <p:cNvSpPr txBox="1"/>
          <p:nvPr/>
        </p:nvSpPr>
        <p:spPr>
          <a:xfrm>
            <a:off x="6277847" y="2095261"/>
            <a:ext cx="4571352" cy="117566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Speech</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Hear and speak to your users by filtering noise, identifying speakers, and understanding intent</a:t>
            </a:r>
          </a:p>
        </p:txBody>
      </p:sp>
      <p:sp>
        <p:nvSpPr>
          <p:cNvPr id="8" name="TextBox 7"/>
          <p:cNvSpPr txBox="1"/>
          <p:nvPr/>
        </p:nvSpPr>
        <p:spPr>
          <a:xfrm>
            <a:off x="6277847" y="3240524"/>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Language</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Process text and learn how to recognize what users want</a:t>
            </a:r>
          </a:p>
        </p:txBody>
      </p:sp>
      <p:sp>
        <p:nvSpPr>
          <p:cNvPr id="9" name="TextBox 8"/>
          <p:cNvSpPr txBox="1"/>
          <p:nvPr/>
        </p:nvSpPr>
        <p:spPr>
          <a:xfrm>
            <a:off x="6277847" y="4385788"/>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Knowledge</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Tap into rich knowledge amassed from </a:t>
            </a:r>
            <a:br>
              <a:rPr lang="en-US" sz="1600" kern="0" dirty="0">
                <a:gradFill>
                  <a:gsLst>
                    <a:gs pos="2917">
                      <a:srgbClr val="FFFFFF"/>
                    </a:gs>
                    <a:gs pos="30000">
                      <a:srgbClr val="FFFFFF"/>
                    </a:gs>
                  </a:gsLst>
                  <a:lin ang="5400000" scaled="0"/>
                </a:gradFill>
                <a:latin typeface="Segoe UI"/>
              </a:rPr>
            </a:br>
            <a:r>
              <a:rPr lang="en-US" sz="1600" kern="0" dirty="0">
                <a:gradFill>
                  <a:gsLst>
                    <a:gs pos="2917">
                      <a:srgbClr val="FFFFFF"/>
                    </a:gs>
                    <a:gs pos="30000">
                      <a:srgbClr val="FFFFFF"/>
                    </a:gs>
                  </a:gsLst>
                  <a:lin ang="5400000" scaled="0"/>
                </a:gradFill>
                <a:latin typeface="Segoe UI"/>
              </a:rPr>
              <a:t>the web, academia, or your own data</a:t>
            </a:r>
          </a:p>
        </p:txBody>
      </p:sp>
      <p:sp>
        <p:nvSpPr>
          <p:cNvPr id="10" name="TextBox 9"/>
          <p:cNvSpPr txBox="1"/>
          <p:nvPr/>
        </p:nvSpPr>
        <p:spPr>
          <a:xfrm>
            <a:off x="6277847" y="5531049"/>
            <a:ext cx="4571352" cy="1203236"/>
          </a:xfrm>
          <a:prstGeom prst="rect">
            <a:avLst/>
          </a:prstGeom>
          <a:noFill/>
        </p:spPr>
        <p:txBody>
          <a:bodyPr wrap="square" lIns="182854" tIns="146284" rIns="182854" bIns="146284" rtlCol="0">
            <a:spAutoFit/>
          </a:bodyPr>
          <a:lstStyle/>
          <a:p>
            <a:pPr defTabSz="914225">
              <a:lnSpc>
                <a:spcPct val="90000"/>
              </a:lnSpc>
              <a:spcAft>
                <a:spcPts val="600"/>
              </a:spcAft>
            </a:pPr>
            <a:r>
              <a:rPr lang="en-US" sz="2600" kern="0" dirty="0">
                <a:gradFill>
                  <a:gsLst>
                    <a:gs pos="2917">
                      <a:srgbClr val="FFFFFF"/>
                    </a:gs>
                    <a:gs pos="30000">
                      <a:srgbClr val="FFFFFF"/>
                    </a:gs>
                  </a:gsLst>
                  <a:lin ang="5400000" scaled="0"/>
                </a:gradFill>
                <a:latin typeface="Segoe UI Semilight" panose="020B0402040204020203" pitchFamily="34" charset="0"/>
                <a:cs typeface="Segoe UI Semilight" panose="020B0402040204020203" pitchFamily="34" charset="0"/>
              </a:rPr>
              <a:t>Search</a:t>
            </a:r>
          </a:p>
          <a:p>
            <a:pPr defTabSz="914225">
              <a:lnSpc>
                <a:spcPct val="90000"/>
              </a:lnSpc>
              <a:spcAft>
                <a:spcPts val="600"/>
              </a:spcAft>
            </a:pPr>
            <a:r>
              <a:rPr lang="en-US" sz="1600" kern="0" dirty="0">
                <a:gradFill>
                  <a:gsLst>
                    <a:gs pos="2917">
                      <a:srgbClr val="FFFFFF"/>
                    </a:gs>
                    <a:gs pos="30000">
                      <a:srgbClr val="FFFFFF"/>
                    </a:gs>
                  </a:gsLst>
                  <a:lin ang="5400000" scaled="0"/>
                </a:gradFill>
                <a:latin typeface="Segoe UI"/>
              </a:rPr>
              <a:t>Access billions of web pages, images, videos, and news with the power of Bing APIs</a:t>
            </a:r>
          </a:p>
        </p:txBody>
      </p:sp>
      <p:sp>
        <p:nvSpPr>
          <p:cNvPr id="3" name="Rectangle 2"/>
          <p:cNvSpPr/>
          <p:nvPr/>
        </p:nvSpPr>
        <p:spPr>
          <a:xfrm>
            <a:off x="5164823" y="302069"/>
            <a:ext cx="4897495" cy="526811"/>
          </a:xfrm>
          <a:prstGeom prst="rect">
            <a:avLst/>
          </a:prstGeom>
        </p:spPr>
        <p:txBody>
          <a:bodyPr wrap="none">
            <a:spAutoFit/>
          </a:bodyPr>
          <a:lstStyle/>
          <a:p>
            <a:pPr defTabSz="914225">
              <a:lnSpc>
                <a:spcPct val="90000"/>
              </a:lnSpc>
              <a:spcAft>
                <a:spcPts val="600"/>
              </a:spcAft>
            </a:pPr>
            <a:r>
              <a:rPr lang="en-US" sz="3137" kern="0" dirty="0">
                <a:gradFill>
                  <a:gsLst>
                    <a:gs pos="2917">
                      <a:srgbClr val="FFFFFF"/>
                    </a:gs>
                    <a:gs pos="30000">
                      <a:srgbClr val="FFFFFF"/>
                    </a:gs>
                  </a:gsLst>
                  <a:lin ang="5400000" scaled="0"/>
                </a:gradFill>
                <a:latin typeface="Segoe UI Light"/>
              </a:rPr>
              <a:t>Microsoft Cognitive Services</a:t>
            </a:r>
          </a:p>
        </p:txBody>
      </p:sp>
      <p:sp>
        <p:nvSpPr>
          <p:cNvPr id="40" name="Freeform 22"/>
          <p:cNvSpPr>
            <a:spLocks noChangeAspect="1"/>
          </p:cNvSpPr>
          <p:nvPr/>
        </p:nvSpPr>
        <p:spPr bwMode="auto">
          <a:xfrm>
            <a:off x="5403327" y="1332831"/>
            <a:ext cx="661251" cy="437566"/>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1" name="Freeform 18"/>
          <p:cNvSpPr>
            <a:spLocks noChangeAspect="1"/>
          </p:cNvSpPr>
          <p:nvPr/>
        </p:nvSpPr>
        <p:spPr bwMode="auto">
          <a:xfrm>
            <a:off x="5440688" y="2439980"/>
            <a:ext cx="586529" cy="513795"/>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2" name="Freeform 9"/>
          <p:cNvSpPr>
            <a:spLocks noChangeAspect="1"/>
          </p:cNvSpPr>
          <p:nvPr/>
        </p:nvSpPr>
        <p:spPr bwMode="auto">
          <a:xfrm>
            <a:off x="5523844" y="3577935"/>
            <a:ext cx="420217" cy="528413"/>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3" name="Freeform 5"/>
          <p:cNvSpPr>
            <a:spLocks/>
          </p:cNvSpPr>
          <p:nvPr/>
        </p:nvSpPr>
        <p:spPr bwMode="auto">
          <a:xfrm>
            <a:off x="5470775" y="4724227"/>
            <a:ext cx="526355" cy="526355"/>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grpSp>
        <p:nvGrpSpPr>
          <p:cNvPr id="46" name="Group 45"/>
          <p:cNvGrpSpPr/>
          <p:nvPr/>
        </p:nvGrpSpPr>
        <p:grpSpPr>
          <a:xfrm>
            <a:off x="5465203" y="5868460"/>
            <a:ext cx="537500" cy="528413"/>
            <a:chOff x="10832823" y="3353836"/>
            <a:chExt cx="537576" cy="528488"/>
          </a:xfrm>
        </p:grpSpPr>
        <p:sp>
          <p:nvSpPr>
            <p:cNvPr id="44" name="Oval 13"/>
            <p:cNvSpPr>
              <a:spLocks noChangeArrowheads="1"/>
            </p:cNvSpPr>
            <p:nvPr/>
          </p:nvSpPr>
          <p:spPr bwMode="auto">
            <a:xfrm>
              <a:off x="10943701" y="3353836"/>
              <a:ext cx="426698" cy="426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sp>
          <p:nvSpPr>
            <p:cNvPr id="45" name="Freeform 14"/>
            <p:cNvSpPr>
              <a:spLocks/>
            </p:cNvSpPr>
            <p:nvPr/>
          </p:nvSpPr>
          <p:spPr bwMode="auto">
            <a:xfrm>
              <a:off x="10832823" y="3702829"/>
              <a:ext cx="179495" cy="179495"/>
            </a:xfrm>
            <a:custGeom>
              <a:avLst/>
              <a:gdLst>
                <a:gd name="T0" fmla="*/ 1224 w 1980"/>
                <a:gd name="T1" fmla="*/ 0 h 1977"/>
                <a:gd name="T2" fmla="*/ 218 w 1980"/>
                <a:gd name="T3" fmla="*/ 985 h 1977"/>
                <a:gd name="T4" fmla="*/ 211 w 1980"/>
                <a:gd name="T5" fmla="*/ 1752 h 1977"/>
                <a:gd name="T6" fmla="*/ 218 w 1980"/>
                <a:gd name="T7" fmla="*/ 1759 h 1977"/>
                <a:gd name="T8" fmla="*/ 985 w 1980"/>
                <a:gd name="T9" fmla="*/ 1766 h 1977"/>
                <a:gd name="T10" fmla="*/ 1980 w 1980"/>
                <a:gd name="T11" fmla="*/ 788 h 1977"/>
                <a:gd name="T12" fmla="*/ 1224 w 1980"/>
                <a:gd name="T13" fmla="*/ 0 h 1977"/>
              </a:gdLst>
              <a:ahLst/>
              <a:cxnLst>
                <a:cxn ang="0">
                  <a:pos x="T0" y="T1"/>
                </a:cxn>
                <a:cxn ang="0">
                  <a:pos x="T2" y="T3"/>
                </a:cxn>
                <a:cxn ang="0">
                  <a:pos x="T4" y="T5"/>
                </a:cxn>
                <a:cxn ang="0">
                  <a:pos x="T6" y="T7"/>
                </a:cxn>
                <a:cxn ang="0">
                  <a:pos x="T8" y="T9"/>
                </a:cxn>
                <a:cxn ang="0">
                  <a:pos x="T10" y="T11"/>
                </a:cxn>
                <a:cxn ang="0">
                  <a:pos x="T12" y="T13"/>
                </a:cxn>
              </a:cxnLst>
              <a:rect l="0" t="0" r="r" b="b"/>
              <a:pathLst>
                <a:path w="1980" h="1977">
                  <a:moveTo>
                    <a:pt x="1224" y="0"/>
                  </a:moveTo>
                  <a:cubicBezTo>
                    <a:pt x="218" y="985"/>
                    <a:pt x="218" y="985"/>
                    <a:pt x="218" y="985"/>
                  </a:cubicBezTo>
                  <a:cubicBezTo>
                    <a:pt x="4" y="1196"/>
                    <a:pt x="0" y="1538"/>
                    <a:pt x="211" y="1752"/>
                  </a:cubicBezTo>
                  <a:cubicBezTo>
                    <a:pt x="218" y="1759"/>
                    <a:pt x="218" y="1759"/>
                    <a:pt x="218" y="1759"/>
                  </a:cubicBezTo>
                  <a:cubicBezTo>
                    <a:pt x="429" y="1974"/>
                    <a:pt x="771" y="1977"/>
                    <a:pt x="985" y="1766"/>
                  </a:cubicBezTo>
                  <a:cubicBezTo>
                    <a:pt x="1980" y="788"/>
                    <a:pt x="1980" y="788"/>
                    <a:pt x="1980" y="788"/>
                  </a:cubicBezTo>
                  <a:cubicBezTo>
                    <a:pt x="1683" y="581"/>
                    <a:pt x="1424" y="315"/>
                    <a:pt x="12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endParaRPr lang="en-US" kern="0">
                <a:solidFill>
                  <a:srgbClr val="505050"/>
                </a:solidFill>
                <a:latin typeface="Segoe UI"/>
              </a:endParaRPr>
            </a:p>
          </p:txBody>
        </p:sp>
      </p:grpSp>
    </p:spTree>
    <p:extLst>
      <p:ext uri="{BB962C8B-B14F-4D97-AF65-F5344CB8AC3E}">
        <p14:creationId xmlns:p14="http://schemas.microsoft.com/office/powerpoint/2010/main" val="426128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555"/>
          <a:stretch/>
        </p:blipFill>
        <p:spPr>
          <a:xfrm>
            <a:off x="0" y="487"/>
            <a:ext cx="12192000" cy="6857027"/>
          </a:xfrm>
          <a:prstGeom prst="rect">
            <a:avLst/>
          </a:prstGeom>
        </p:spPr>
      </p:pic>
      <p:sp>
        <p:nvSpPr>
          <p:cNvPr id="63" name="Rectangle 62"/>
          <p:cNvSpPr/>
          <p:nvPr/>
        </p:nvSpPr>
        <p:spPr bwMode="auto">
          <a:xfrm>
            <a:off x="3991" y="487"/>
            <a:ext cx="12188010" cy="6857027"/>
          </a:xfrm>
          <a:prstGeom prst="rect">
            <a:avLst/>
          </a:pr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1" y="289957"/>
            <a:ext cx="11469879" cy="899537"/>
          </a:xfrm>
        </p:spPr>
        <p:txBody>
          <a:bodyPr vert="horz" wrap="square" lIns="268927" tIns="89642" rIns="143428" bIns="89642" rtlCol="0" anchor="t">
            <a:noAutofit/>
          </a:bodyPr>
          <a:lstStyle/>
          <a:p>
            <a:pPr marL="846587" defTabSz="174297"/>
            <a:r>
              <a:rPr lang="en-US" sz="4607" dirty="0" smtClean="0"/>
              <a:t>Smarter Raspberry Pi </a:t>
            </a:r>
            <a:r>
              <a:rPr lang="en-US" sz="4607" dirty="0"/>
              <a:t>with Cognitive Services</a:t>
            </a:r>
          </a:p>
        </p:txBody>
      </p:sp>
      <p:sp>
        <p:nvSpPr>
          <p:cNvPr id="80" name="Pentagon 79"/>
          <p:cNvSpPr/>
          <p:nvPr/>
        </p:nvSpPr>
        <p:spPr bwMode="gray">
          <a:xfrm>
            <a:off x="394847" y="5297526"/>
            <a:ext cx="2035629" cy="1111194"/>
          </a:xfrm>
          <a:custGeom>
            <a:avLst/>
            <a:gdLst>
              <a:gd name="connsiteX0" fmla="*/ 0 w 759625"/>
              <a:gd name="connsiteY0" fmla="*/ 0 h 2340864"/>
              <a:gd name="connsiteX1" fmla="*/ 509108 w 759625"/>
              <a:gd name="connsiteY1" fmla="*/ 0 h 2340864"/>
              <a:gd name="connsiteX2" fmla="*/ 759625 w 759625"/>
              <a:gd name="connsiteY2" fmla="*/ 1170432 h 2340864"/>
              <a:gd name="connsiteX3" fmla="*/ 509108 w 759625"/>
              <a:gd name="connsiteY3" fmla="*/ 2340864 h 2340864"/>
              <a:gd name="connsiteX4" fmla="*/ 0 w 759625"/>
              <a:gd name="connsiteY4" fmla="*/ 2340864 h 2340864"/>
              <a:gd name="connsiteX5" fmla="*/ 0 w 759625"/>
              <a:gd name="connsiteY5" fmla="*/ 0 h 2340864"/>
              <a:gd name="connsiteX0" fmla="*/ 0 w 509108"/>
              <a:gd name="connsiteY0" fmla="*/ 0 h 2340864"/>
              <a:gd name="connsiteX1" fmla="*/ 509108 w 509108"/>
              <a:gd name="connsiteY1" fmla="*/ 0 h 2340864"/>
              <a:gd name="connsiteX2" fmla="*/ 509108 w 509108"/>
              <a:gd name="connsiteY2" fmla="*/ 2340864 h 2340864"/>
              <a:gd name="connsiteX3" fmla="*/ 0 w 509108"/>
              <a:gd name="connsiteY3" fmla="*/ 2340864 h 2340864"/>
              <a:gd name="connsiteX4" fmla="*/ 0 w 509108"/>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108" h="2340864">
                <a:moveTo>
                  <a:pt x="0" y="0"/>
                </a:moveTo>
                <a:lnTo>
                  <a:pt x="509108" y="0"/>
                </a:lnTo>
                <a:lnTo>
                  <a:pt x="509108"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defRPr/>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Computer vision</a:t>
            </a:r>
          </a:p>
        </p:txBody>
      </p:sp>
      <p:sp>
        <p:nvSpPr>
          <p:cNvPr id="59" name="Rectangle 58"/>
          <p:cNvSpPr/>
          <p:nvPr/>
        </p:nvSpPr>
        <p:spPr bwMode="auto">
          <a:xfrm>
            <a:off x="267117" y="3332448"/>
            <a:ext cx="2291092"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VISION</a:t>
            </a:r>
          </a:p>
        </p:txBody>
      </p:sp>
      <p:sp>
        <p:nvSpPr>
          <p:cNvPr id="69" name="Rectangle 68"/>
          <p:cNvSpPr/>
          <p:nvPr/>
        </p:nvSpPr>
        <p:spPr bwMode="auto">
          <a:xfrm>
            <a:off x="444523"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Recognize people and things </a:t>
            </a:r>
          </a:p>
        </p:txBody>
      </p:sp>
      <p:sp>
        <p:nvSpPr>
          <p:cNvPr id="100" name="Pentagon 99"/>
          <p:cNvSpPr/>
          <p:nvPr/>
        </p:nvSpPr>
        <p:spPr bwMode="gray">
          <a:xfrm>
            <a:off x="2688127" y="5297526"/>
            <a:ext cx="2145385" cy="1111194"/>
          </a:xfrm>
          <a:custGeom>
            <a:avLst/>
            <a:gdLst>
              <a:gd name="connsiteX0" fmla="*/ 0 w 781049"/>
              <a:gd name="connsiteY0" fmla="*/ 0 h 2340864"/>
              <a:gd name="connsiteX1" fmla="*/ 523467 w 781049"/>
              <a:gd name="connsiteY1" fmla="*/ 0 h 2340864"/>
              <a:gd name="connsiteX2" fmla="*/ 781049 w 781049"/>
              <a:gd name="connsiteY2" fmla="*/ 1170432 h 2340864"/>
              <a:gd name="connsiteX3" fmla="*/ 523467 w 781049"/>
              <a:gd name="connsiteY3" fmla="*/ 2340864 h 2340864"/>
              <a:gd name="connsiteX4" fmla="*/ 0 w 781049"/>
              <a:gd name="connsiteY4" fmla="*/ 2340864 h 2340864"/>
              <a:gd name="connsiteX5" fmla="*/ 0 w 781049"/>
              <a:gd name="connsiteY5" fmla="*/ 0 h 2340864"/>
              <a:gd name="connsiteX0" fmla="*/ 0 w 523467"/>
              <a:gd name="connsiteY0" fmla="*/ 0 h 2340864"/>
              <a:gd name="connsiteX1" fmla="*/ 523467 w 523467"/>
              <a:gd name="connsiteY1" fmla="*/ 0 h 2340864"/>
              <a:gd name="connsiteX2" fmla="*/ 523467 w 523467"/>
              <a:gd name="connsiteY2" fmla="*/ 2340864 h 2340864"/>
              <a:gd name="connsiteX3" fmla="*/ 0 w 523467"/>
              <a:gd name="connsiteY3" fmla="*/ 2340864 h 2340864"/>
              <a:gd name="connsiteX4" fmla="*/ 0 w 523467"/>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67" h="2340864">
                <a:moveTo>
                  <a:pt x="0" y="0"/>
                </a:moveTo>
                <a:lnTo>
                  <a:pt x="523467" y="0"/>
                </a:lnTo>
                <a:lnTo>
                  <a:pt x="523467"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89642" tIns="140609" rIns="89642"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Speech-to-text </a:t>
            </a:r>
            <a:b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and text-to-</a:t>
            </a:r>
            <a:b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speech service</a:t>
            </a:r>
          </a:p>
        </p:txBody>
      </p:sp>
      <p:sp>
        <p:nvSpPr>
          <p:cNvPr id="81" name="Rectangle 80"/>
          <p:cNvSpPr/>
          <p:nvPr/>
        </p:nvSpPr>
        <p:spPr bwMode="auto">
          <a:xfrm>
            <a:off x="2621614" y="3332448"/>
            <a:ext cx="2278412"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SPEECH</a:t>
            </a:r>
          </a:p>
        </p:txBody>
      </p:sp>
      <p:sp>
        <p:nvSpPr>
          <p:cNvPr id="76" name="Rectangle 75"/>
          <p:cNvSpPr/>
          <p:nvPr/>
        </p:nvSpPr>
        <p:spPr bwMode="auto">
          <a:xfrm>
            <a:off x="2792680"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Give me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directions to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El Gaucho</a:t>
            </a:r>
          </a:p>
        </p:txBody>
      </p:sp>
      <p:sp>
        <p:nvSpPr>
          <p:cNvPr id="54" name="Pentagon 53"/>
          <p:cNvSpPr/>
          <p:nvPr/>
        </p:nvSpPr>
        <p:spPr bwMode="gray">
          <a:xfrm>
            <a:off x="5073205" y="5297526"/>
            <a:ext cx="2037186" cy="1111194"/>
          </a:xfrm>
          <a:custGeom>
            <a:avLst/>
            <a:gdLst>
              <a:gd name="connsiteX0" fmla="*/ 0 w 781037"/>
              <a:gd name="connsiteY0" fmla="*/ 0 h 2340864"/>
              <a:gd name="connsiteX1" fmla="*/ 523459 w 781037"/>
              <a:gd name="connsiteY1" fmla="*/ 0 h 2340864"/>
              <a:gd name="connsiteX2" fmla="*/ 781037 w 781037"/>
              <a:gd name="connsiteY2" fmla="*/ 1170432 h 2340864"/>
              <a:gd name="connsiteX3" fmla="*/ 523459 w 781037"/>
              <a:gd name="connsiteY3" fmla="*/ 2340864 h 2340864"/>
              <a:gd name="connsiteX4" fmla="*/ 0 w 781037"/>
              <a:gd name="connsiteY4" fmla="*/ 2340864 h 2340864"/>
              <a:gd name="connsiteX5" fmla="*/ 0 w 781037"/>
              <a:gd name="connsiteY5" fmla="*/ 0 h 2340864"/>
              <a:gd name="connsiteX0" fmla="*/ 0 w 523459"/>
              <a:gd name="connsiteY0" fmla="*/ 0 h 2340864"/>
              <a:gd name="connsiteX1" fmla="*/ 523459 w 523459"/>
              <a:gd name="connsiteY1" fmla="*/ 0 h 2340864"/>
              <a:gd name="connsiteX2" fmla="*/ 523459 w 523459"/>
              <a:gd name="connsiteY2" fmla="*/ 2340864 h 2340864"/>
              <a:gd name="connsiteX3" fmla="*/ 0 w 523459"/>
              <a:gd name="connsiteY3" fmla="*/ 2340864 h 2340864"/>
              <a:gd name="connsiteX4" fmla="*/ 0 w 523459"/>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59" h="2340864">
                <a:moveTo>
                  <a:pt x="0" y="0"/>
                </a:moveTo>
                <a:lnTo>
                  <a:pt x="523459" y="0"/>
                </a:lnTo>
                <a:lnTo>
                  <a:pt x="523459"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Natural language processing</a:t>
            </a:r>
          </a:p>
        </p:txBody>
      </p:sp>
      <p:sp>
        <p:nvSpPr>
          <p:cNvPr id="91" name="Rectangle 90"/>
          <p:cNvSpPr/>
          <p:nvPr/>
        </p:nvSpPr>
        <p:spPr bwMode="auto">
          <a:xfrm>
            <a:off x="4951253" y="3332448"/>
            <a:ext cx="2281091"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LANGUAGE</a:t>
            </a:r>
          </a:p>
        </p:txBody>
      </p:sp>
      <p:sp>
        <p:nvSpPr>
          <p:cNvPr id="82" name="Rectangle 81"/>
          <p:cNvSpPr/>
          <p:nvPr/>
        </p:nvSpPr>
        <p:spPr bwMode="auto">
          <a:xfrm>
            <a:off x="5123659"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Play today’s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Daily Show</a:t>
            </a:r>
          </a:p>
        </p:txBody>
      </p:sp>
      <p:sp>
        <p:nvSpPr>
          <p:cNvPr id="87" name="Pentagon 86"/>
          <p:cNvSpPr/>
          <p:nvPr/>
        </p:nvSpPr>
        <p:spPr bwMode="gray">
          <a:xfrm>
            <a:off x="7426243" y="5297526"/>
            <a:ext cx="2035629" cy="1111194"/>
          </a:xfrm>
          <a:custGeom>
            <a:avLst/>
            <a:gdLst>
              <a:gd name="connsiteX0" fmla="*/ 0 w 781097"/>
              <a:gd name="connsiteY0" fmla="*/ 0 h 2340864"/>
              <a:gd name="connsiteX1" fmla="*/ 523499 w 781097"/>
              <a:gd name="connsiteY1" fmla="*/ 0 h 2340864"/>
              <a:gd name="connsiteX2" fmla="*/ 781097 w 781097"/>
              <a:gd name="connsiteY2" fmla="*/ 1170432 h 2340864"/>
              <a:gd name="connsiteX3" fmla="*/ 523499 w 781097"/>
              <a:gd name="connsiteY3" fmla="*/ 2340864 h 2340864"/>
              <a:gd name="connsiteX4" fmla="*/ 0 w 781097"/>
              <a:gd name="connsiteY4" fmla="*/ 2340864 h 2340864"/>
              <a:gd name="connsiteX5" fmla="*/ 0 w 781097"/>
              <a:gd name="connsiteY5" fmla="*/ 0 h 2340864"/>
              <a:gd name="connsiteX0" fmla="*/ 0 w 523499"/>
              <a:gd name="connsiteY0" fmla="*/ 0 h 2340864"/>
              <a:gd name="connsiteX1" fmla="*/ 523499 w 523499"/>
              <a:gd name="connsiteY1" fmla="*/ 0 h 2340864"/>
              <a:gd name="connsiteX2" fmla="*/ 523499 w 523499"/>
              <a:gd name="connsiteY2" fmla="*/ 2340864 h 2340864"/>
              <a:gd name="connsiteX3" fmla="*/ 0 w 523499"/>
              <a:gd name="connsiteY3" fmla="*/ 2340864 h 2340864"/>
              <a:gd name="connsiteX4" fmla="*/ 0 w 523499"/>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99" h="2340864">
                <a:moveTo>
                  <a:pt x="0" y="0"/>
                </a:moveTo>
                <a:lnTo>
                  <a:pt x="523499" y="0"/>
                </a:lnTo>
                <a:lnTo>
                  <a:pt x="523499"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Knowledge </a:t>
            </a:r>
            <a:b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exploration service</a:t>
            </a:r>
          </a:p>
        </p:txBody>
      </p:sp>
      <p:sp>
        <p:nvSpPr>
          <p:cNvPr id="103" name="Rectangle 102"/>
          <p:cNvSpPr/>
          <p:nvPr/>
        </p:nvSpPr>
        <p:spPr bwMode="auto">
          <a:xfrm>
            <a:off x="7297574" y="3332448"/>
            <a:ext cx="2292970"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KNOWLEDGE</a:t>
            </a:r>
          </a:p>
        </p:txBody>
      </p:sp>
      <p:sp>
        <p:nvSpPr>
          <p:cNvPr id="88" name="Rectangle 87"/>
          <p:cNvSpPr/>
          <p:nvPr/>
        </p:nvSpPr>
        <p:spPr bwMode="auto">
          <a:xfrm>
            <a:off x="7475919"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Show me the top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economics </a:t>
            </a:r>
          </a:p>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journals</a:t>
            </a:r>
          </a:p>
        </p:txBody>
      </p:sp>
      <p:sp>
        <p:nvSpPr>
          <p:cNvPr id="65" name="Pentagon 64"/>
          <p:cNvSpPr/>
          <p:nvPr/>
        </p:nvSpPr>
        <p:spPr bwMode="gray">
          <a:xfrm>
            <a:off x="9765610" y="5297526"/>
            <a:ext cx="2035629" cy="1111194"/>
          </a:xfrm>
          <a:custGeom>
            <a:avLst/>
            <a:gdLst>
              <a:gd name="connsiteX0" fmla="*/ 0 w 781097"/>
              <a:gd name="connsiteY0" fmla="*/ 0 h 2340864"/>
              <a:gd name="connsiteX1" fmla="*/ 523499 w 781097"/>
              <a:gd name="connsiteY1" fmla="*/ 0 h 2340864"/>
              <a:gd name="connsiteX2" fmla="*/ 781097 w 781097"/>
              <a:gd name="connsiteY2" fmla="*/ 1170432 h 2340864"/>
              <a:gd name="connsiteX3" fmla="*/ 523499 w 781097"/>
              <a:gd name="connsiteY3" fmla="*/ 2340864 h 2340864"/>
              <a:gd name="connsiteX4" fmla="*/ 0 w 781097"/>
              <a:gd name="connsiteY4" fmla="*/ 2340864 h 2340864"/>
              <a:gd name="connsiteX5" fmla="*/ 0 w 781097"/>
              <a:gd name="connsiteY5" fmla="*/ 0 h 2340864"/>
              <a:gd name="connsiteX0" fmla="*/ 0 w 523499"/>
              <a:gd name="connsiteY0" fmla="*/ 0 h 2340864"/>
              <a:gd name="connsiteX1" fmla="*/ 523499 w 523499"/>
              <a:gd name="connsiteY1" fmla="*/ 0 h 2340864"/>
              <a:gd name="connsiteX2" fmla="*/ 523499 w 523499"/>
              <a:gd name="connsiteY2" fmla="*/ 2340864 h 2340864"/>
              <a:gd name="connsiteX3" fmla="*/ 0 w 523499"/>
              <a:gd name="connsiteY3" fmla="*/ 2340864 h 2340864"/>
              <a:gd name="connsiteX4" fmla="*/ 0 w 523499"/>
              <a:gd name="connsiteY4" fmla="*/ 0 h 234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99" h="2340864">
                <a:moveTo>
                  <a:pt x="0" y="0"/>
                </a:moveTo>
                <a:lnTo>
                  <a:pt x="523499" y="0"/>
                </a:lnTo>
                <a:lnTo>
                  <a:pt x="523499" y="2340864"/>
                </a:lnTo>
                <a:lnTo>
                  <a:pt x="0" y="2340864"/>
                </a:lnTo>
                <a:lnTo>
                  <a:pt x="0" y="0"/>
                </a:lnTo>
                <a:close/>
              </a:path>
            </a:pathLst>
          </a:custGeom>
          <a:no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094" fontAlgn="base">
              <a:lnSpc>
                <a:spcPct val="90000"/>
              </a:lnSpc>
              <a:spcBef>
                <a:spcPct val="0"/>
              </a:spcBef>
              <a:spcAft>
                <a:spcPct val="0"/>
              </a:spcAft>
            </a:pPr>
            <a:r>
              <a:rPr lang="en-US" sz="1568" kern="0" dirty="0">
                <a:gradFill>
                  <a:gsLst>
                    <a:gs pos="47170">
                      <a:schemeClr val="tx2"/>
                    </a:gs>
                    <a:gs pos="36000">
                      <a:schemeClr val="tx2"/>
                    </a:gs>
                  </a:gsLst>
                  <a:lin ang="5400000" scaled="0"/>
                </a:gradFill>
                <a:latin typeface="Segoe UI" panose="020B0502040204020203" pitchFamily="34" charset="0"/>
                <a:ea typeface="Segoe UI" panose="020B0502040204020203" pitchFamily="34" charset="0"/>
                <a:cs typeface="Segoe UI" panose="020B0502040204020203" pitchFamily="34" charset="0"/>
              </a:rPr>
              <a:t>Bing search</a:t>
            </a:r>
          </a:p>
        </p:txBody>
      </p:sp>
      <p:sp>
        <p:nvSpPr>
          <p:cNvPr id="104" name="Rectangle 103"/>
          <p:cNvSpPr/>
          <p:nvPr/>
        </p:nvSpPr>
        <p:spPr bwMode="auto">
          <a:xfrm>
            <a:off x="9641769" y="3332448"/>
            <a:ext cx="2283311" cy="3620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4821" rIns="0" bIns="44821" numCol="1" spcCol="0" rtlCol="0" fromWordArt="0" anchor="ctr" anchorCtr="0" forceAA="0" compatLnSpc="1">
            <a:prstTxWarp prst="textNoShape">
              <a:avLst/>
            </a:prstTxWarp>
            <a:spAutoFit/>
          </a:bodyPr>
          <a:lstStyle/>
          <a:p>
            <a:pPr algn="ctr" defTabSz="914102" fontAlgn="base">
              <a:lnSpc>
                <a:spcPct val="90000"/>
              </a:lnSpc>
              <a:spcBef>
                <a:spcPct val="0"/>
              </a:spcBef>
              <a:spcAft>
                <a:spcPct val="0"/>
              </a:spcAft>
            </a:pPr>
            <a:r>
              <a:rPr lang="en-US" sz="1961" kern="0" dirty="0">
                <a:gradFill>
                  <a:gsLst>
                    <a:gs pos="86792">
                      <a:schemeClr val="tx2"/>
                    </a:gs>
                    <a:gs pos="64151">
                      <a:schemeClr val="tx2"/>
                    </a:gs>
                  </a:gsLst>
                  <a:lin ang="5400000" scaled="0"/>
                </a:gradFill>
                <a:latin typeface="Segoe UI Semibold" pitchFamily="34" charset="0"/>
                <a:ea typeface="Segoe UI" panose="020B0502040204020203" pitchFamily="34" charset="0"/>
                <a:cs typeface="Segoe UI" panose="020B0502040204020203" pitchFamily="34" charset="0"/>
              </a:rPr>
              <a:t>SEARCH</a:t>
            </a:r>
          </a:p>
        </p:txBody>
      </p:sp>
      <p:sp>
        <p:nvSpPr>
          <p:cNvPr id="94" name="Rectangle 93"/>
          <p:cNvSpPr/>
          <p:nvPr/>
        </p:nvSpPr>
        <p:spPr bwMode="auto">
          <a:xfrm>
            <a:off x="9815285" y="4121941"/>
            <a:ext cx="1936278" cy="89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Search for </a:t>
            </a:r>
            <a:b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br>
            <a:r>
              <a:rPr lang="en-US" sz="1176" kern="0" dirty="0">
                <a:gradFill>
                  <a:gsLst>
                    <a:gs pos="1250">
                      <a:schemeClr val="tx1"/>
                    </a:gs>
                    <a:gs pos="100000">
                      <a:schemeClr val="tx1"/>
                    </a:gs>
                  </a:gsLst>
                  <a:lin ang="5400000" scaled="0"/>
                </a:gradFill>
                <a:latin typeface="Segoe UI" panose="020B0502040204020203" pitchFamily="34" charset="0"/>
                <a:ea typeface="Segoe UI" panose="020B0502040204020203" pitchFamily="34" charset="0"/>
                <a:cs typeface="Segoe UI" panose="020B0502040204020203" pitchFamily="34" charset="0"/>
              </a:rPr>
              <a:t>‘cute kittens’ </a:t>
            </a:r>
          </a:p>
        </p:txBody>
      </p:sp>
      <p:sp>
        <p:nvSpPr>
          <p:cNvPr id="73" name="Oval 72"/>
          <p:cNvSpPr/>
          <p:nvPr/>
        </p:nvSpPr>
        <p:spPr bwMode="auto">
          <a:xfrm>
            <a:off x="452882" y="291514"/>
            <a:ext cx="727898" cy="727898"/>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928" rIns="0" bIns="0" numCol="1" spcCol="0" rtlCol="0" fromWordArt="0" anchor="ctr" anchorCtr="1" forceAA="0" compatLnSpc="1">
            <a:prstTxWarp prst="textNoShape">
              <a:avLst/>
            </a:prstTxWarp>
            <a:noAutofit/>
          </a:bodyPr>
          <a:lstStyle/>
          <a:p>
            <a:pPr algn="ctr" defTabSz="914102" fontAlgn="base">
              <a:lnSpc>
                <a:spcPct val="90000"/>
              </a:lnSpc>
              <a:spcBef>
                <a:spcPct val="0"/>
              </a:spcBef>
              <a:spcAft>
                <a:spcPct val="0"/>
              </a:spcAft>
            </a:pPr>
            <a:endParaRPr lang="en-GB" sz="4607" kern="0" dirty="0">
              <a:gradFill>
                <a:gsLst>
                  <a:gs pos="0">
                    <a:srgbClr val="FFFFFF"/>
                  </a:gs>
                  <a:gs pos="100000">
                    <a:srgbClr val="FFFFFF"/>
                  </a:gs>
                </a:gsLst>
                <a:lin ang="5400000" scaled="0"/>
              </a:gradFill>
              <a:latin typeface="Segoe UI Semibold" pitchFamily="34" charset="0"/>
              <a:ea typeface="Segoe UI" pitchFamily="34" charset="0"/>
              <a:cs typeface="Segoe UI" pitchFamily="34" charset="0"/>
            </a:endParaRPr>
          </a:p>
        </p:txBody>
      </p:sp>
      <p:grpSp>
        <p:nvGrpSpPr>
          <p:cNvPr id="74" name="Group 73"/>
          <p:cNvGrpSpPr/>
          <p:nvPr/>
        </p:nvGrpSpPr>
        <p:grpSpPr>
          <a:xfrm>
            <a:off x="650974" y="462851"/>
            <a:ext cx="331714" cy="385226"/>
            <a:chOff x="480545" y="3363425"/>
            <a:chExt cx="700555" cy="813572"/>
          </a:xfrm>
        </p:grpSpPr>
        <p:grpSp>
          <p:nvGrpSpPr>
            <p:cNvPr id="75" name="Group 167"/>
            <p:cNvGrpSpPr>
              <a:grpSpLocks noChangeAspect="1"/>
            </p:cNvGrpSpPr>
            <p:nvPr/>
          </p:nvGrpSpPr>
          <p:grpSpPr bwMode="auto">
            <a:xfrm>
              <a:off x="480545" y="3401469"/>
              <a:ext cx="662035" cy="775528"/>
              <a:chOff x="3811" y="2084"/>
              <a:chExt cx="210" cy="246"/>
            </a:xfrm>
          </p:grpSpPr>
          <p:sp>
            <p:nvSpPr>
              <p:cNvPr id="86" name="Rectangle 168"/>
              <p:cNvSpPr>
                <a:spLocks noChangeArrowheads="1"/>
              </p:cNvSpPr>
              <p:nvPr/>
            </p:nvSpPr>
            <p:spPr bwMode="auto">
              <a:xfrm>
                <a:off x="3869" y="2191"/>
                <a:ext cx="90" cy="73"/>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89" name="Oval 169"/>
              <p:cNvSpPr>
                <a:spLocks noChangeArrowheads="1"/>
              </p:cNvSpPr>
              <p:nvPr/>
            </p:nvSpPr>
            <p:spPr bwMode="auto">
              <a:xfrm>
                <a:off x="3926" y="2133"/>
                <a:ext cx="8" cy="9"/>
              </a:xfrm>
              <a:prstGeom prst="ellips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0" name="Freeform 170"/>
              <p:cNvSpPr>
                <a:spLocks/>
              </p:cNvSpPr>
              <p:nvPr/>
            </p:nvSpPr>
            <p:spPr bwMode="auto">
              <a:xfrm>
                <a:off x="3828" y="2207"/>
                <a:ext cx="41" cy="41"/>
              </a:xfrm>
              <a:custGeom>
                <a:avLst/>
                <a:gdLst>
                  <a:gd name="T0" fmla="*/ 0 w 20"/>
                  <a:gd name="T1" fmla="*/ 20 h 20"/>
                  <a:gd name="T2" fmla="*/ 20 w 20"/>
                  <a:gd name="T3" fmla="*/ 0 h 20"/>
                </a:gdLst>
                <a:ahLst/>
                <a:cxnLst>
                  <a:cxn ang="0">
                    <a:pos x="T0" y="T1"/>
                  </a:cxn>
                  <a:cxn ang="0">
                    <a:pos x="T2" y="T3"/>
                  </a:cxn>
                </a:cxnLst>
                <a:rect l="0" t="0" r="r" b="b"/>
                <a:pathLst>
                  <a:path w="20" h="20">
                    <a:moveTo>
                      <a:pt x="0" y="20"/>
                    </a:moveTo>
                    <a:cubicBezTo>
                      <a:pt x="0" y="9"/>
                      <a:pt x="9" y="0"/>
                      <a:pt x="2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3" name="Freeform 171"/>
              <p:cNvSpPr>
                <a:spLocks/>
              </p:cNvSpPr>
              <p:nvPr/>
            </p:nvSpPr>
            <p:spPr bwMode="auto">
              <a:xfrm>
                <a:off x="3811" y="2248"/>
                <a:ext cx="33" cy="16"/>
              </a:xfrm>
              <a:custGeom>
                <a:avLst/>
                <a:gdLst>
                  <a:gd name="T0" fmla="*/ 0 w 16"/>
                  <a:gd name="T1" fmla="*/ 8 h 8"/>
                  <a:gd name="T2" fmla="*/ 8 w 16"/>
                  <a:gd name="T3" fmla="*/ 0 h 8"/>
                  <a:gd name="T4" fmla="*/ 16 w 16"/>
                  <a:gd name="T5" fmla="*/ 8 h 8"/>
                </a:gdLst>
                <a:ahLst/>
                <a:cxnLst>
                  <a:cxn ang="0">
                    <a:pos x="T0" y="T1"/>
                  </a:cxn>
                  <a:cxn ang="0">
                    <a:pos x="T2" y="T3"/>
                  </a:cxn>
                  <a:cxn ang="0">
                    <a:pos x="T4" y="T5"/>
                  </a:cxn>
                </a:cxnLst>
                <a:rect l="0" t="0" r="r" b="b"/>
                <a:pathLst>
                  <a:path w="16" h="8">
                    <a:moveTo>
                      <a:pt x="0" y="8"/>
                    </a:moveTo>
                    <a:cubicBezTo>
                      <a:pt x="0" y="4"/>
                      <a:pt x="3" y="0"/>
                      <a:pt x="8" y="0"/>
                    </a:cubicBezTo>
                    <a:cubicBezTo>
                      <a:pt x="12" y="0"/>
                      <a:pt x="16" y="4"/>
                      <a:pt x="16" y="8"/>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5" name="Freeform 172"/>
              <p:cNvSpPr>
                <a:spLocks/>
              </p:cNvSpPr>
              <p:nvPr/>
            </p:nvSpPr>
            <p:spPr bwMode="auto">
              <a:xfrm>
                <a:off x="3963" y="2191"/>
                <a:ext cx="41" cy="41"/>
              </a:xfrm>
              <a:custGeom>
                <a:avLst/>
                <a:gdLst>
                  <a:gd name="T0" fmla="*/ 20 w 20"/>
                  <a:gd name="T1" fmla="*/ 0 h 20"/>
                  <a:gd name="T2" fmla="*/ 0 w 20"/>
                  <a:gd name="T3" fmla="*/ 20 h 20"/>
                </a:gdLst>
                <a:ahLst/>
                <a:cxnLst>
                  <a:cxn ang="0">
                    <a:pos x="T0" y="T1"/>
                  </a:cxn>
                  <a:cxn ang="0">
                    <a:pos x="T2" y="T3"/>
                  </a:cxn>
                </a:cxnLst>
                <a:rect l="0" t="0" r="r" b="b"/>
                <a:pathLst>
                  <a:path w="20" h="20">
                    <a:moveTo>
                      <a:pt x="20" y="0"/>
                    </a:moveTo>
                    <a:cubicBezTo>
                      <a:pt x="20" y="12"/>
                      <a:pt x="11" y="20"/>
                      <a:pt x="0" y="2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6" name="Freeform 173"/>
              <p:cNvSpPr>
                <a:spLocks/>
              </p:cNvSpPr>
              <p:nvPr/>
            </p:nvSpPr>
            <p:spPr bwMode="auto">
              <a:xfrm>
                <a:off x="3988" y="2174"/>
                <a:ext cx="33" cy="17"/>
              </a:xfrm>
              <a:custGeom>
                <a:avLst/>
                <a:gdLst>
                  <a:gd name="T0" fmla="*/ 16 w 16"/>
                  <a:gd name="T1" fmla="*/ 0 h 8"/>
                  <a:gd name="T2" fmla="*/ 8 w 16"/>
                  <a:gd name="T3" fmla="*/ 8 h 8"/>
                  <a:gd name="T4" fmla="*/ 0 w 16"/>
                  <a:gd name="T5" fmla="*/ 0 h 8"/>
                </a:gdLst>
                <a:ahLst/>
                <a:cxnLst>
                  <a:cxn ang="0">
                    <a:pos x="T0" y="T1"/>
                  </a:cxn>
                  <a:cxn ang="0">
                    <a:pos x="T2" y="T3"/>
                  </a:cxn>
                  <a:cxn ang="0">
                    <a:pos x="T4" y="T5"/>
                  </a:cxn>
                </a:cxnLst>
                <a:rect l="0" t="0" r="r" b="b"/>
                <a:pathLst>
                  <a:path w="16" h="8">
                    <a:moveTo>
                      <a:pt x="16" y="0"/>
                    </a:moveTo>
                    <a:cubicBezTo>
                      <a:pt x="16" y="5"/>
                      <a:pt x="12" y="8"/>
                      <a:pt x="8" y="8"/>
                    </a:cubicBezTo>
                    <a:cubicBezTo>
                      <a:pt x="3" y="8"/>
                      <a:pt x="0" y="5"/>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7" name="Freeform 174"/>
              <p:cNvSpPr>
                <a:spLocks/>
              </p:cNvSpPr>
              <p:nvPr/>
            </p:nvSpPr>
            <p:spPr bwMode="auto">
              <a:xfrm>
                <a:off x="3926" y="2264"/>
                <a:ext cx="25" cy="50"/>
              </a:xfrm>
              <a:custGeom>
                <a:avLst/>
                <a:gdLst>
                  <a:gd name="T0" fmla="*/ 0 w 12"/>
                  <a:gd name="T1" fmla="*/ 0 h 24"/>
                  <a:gd name="T2" fmla="*/ 12 w 12"/>
                  <a:gd name="T3" fmla="*/ 24 h 24"/>
                </a:gdLst>
                <a:ahLst/>
                <a:cxnLst>
                  <a:cxn ang="0">
                    <a:pos x="T0" y="T1"/>
                  </a:cxn>
                  <a:cxn ang="0">
                    <a:pos x="T2" y="T3"/>
                  </a:cxn>
                </a:cxnLst>
                <a:rect l="0" t="0" r="r" b="b"/>
                <a:pathLst>
                  <a:path w="12" h="24">
                    <a:moveTo>
                      <a:pt x="0" y="0"/>
                    </a:moveTo>
                    <a:cubicBezTo>
                      <a:pt x="0" y="0"/>
                      <a:pt x="12" y="5"/>
                      <a:pt x="12" y="24"/>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8" name="Freeform 175"/>
              <p:cNvSpPr>
                <a:spLocks/>
              </p:cNvSpPr>
              <p:nvPr/>
            </p:nvSpPr>
            <p:spPr bwMode="auto">
              <a:xfrm>
                <a:off x="3885" y="2084"/>
                <a:ext cx="25" cy="25"/>
              </a:xfrm>
              <a:custGeom>
                <a:avLst/>
                <a:gdLst>
                  <a:gd name="T0" fmla="*/ 12 w 12"/>
                  <a:gd name="T1" fmla="*/ 12 h 12"/>
                  <a:gd name="T2" fmla="*/ 0 w 12"/>
                  <a:gd name="T3" fmla="*/ 0 h 12"/>
                </a:gdLst>
                <a:ahLst/>
                <a:cxnLst>
                  <a:cxn ang="0">
                    <a:pos x="T0" y="T1"/>
                  </a:cxn>
                  <a:cxn ang="0">
                    <a:pos x="T2" y="T3"/>
                  </a:cxn>
                </a:cxnLst>
                <a:rect l="0" t="0" r="r" b="b"/>
                <a:pathLst>
                  <a:path w="12" h="12">
                    <a:moveTo>
                      <a:pt x="12" y="12"/>
                    </a:moveTo>
                    <a:cubicBezTo>
                      <a:pt x="12" y="12"/>
                      <a:pt x="12" y="0"/>
                      <a:pt x="0" y="0"/>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99" name="Freeform 176"/>
              <p:cNvSpPr>
                <a:spLocks/>
              </p:cNvSpPr>
              <p:nvPr/>
            </p:nvSpPr>
            <p:spPr bwMode="auto">
              <a:xfrm>
                <a:off x="3934" y="2314"/>
                <a:ext cx="33" cy="16"/>
              </a:xfrm>
              <a:custGeom>
                <a:avLst/>
                <a:gdLst>
                  <a:gd name="T0" fmla="*/ 0 w 16"/>
                  <a:gd name="T1" fmla="*/ 8 h 8"/>
                  <a:gd name="T2" fmla="*/ 8 w 16"/>
                  <a:gd name="T3" fmla="*/ 0 h 8"/>
                  <a:gd name="T4" fmla="*/ 16 w 16"/>
                  <a:gd name="T5" fmla="*/ 8 h 8"/>
                </a:gdLst>
                <a:ahLst/>
                <a:cxnLst>
                  <a:cxn ang="0">
                    <a:pos x="T0" y="T1"/>
                  </a:cxn>
                  <a:cxn ang="0">
                    <a:pos x="T2" y="T3"/>
                  </a:cxn>
                  <a:cxn ang="0">
                    <a:pos x="T4" y="T5"/>
                  </a:cxn>
                </a:cxnLst>
                <a:rect l="0" t="0" r="r" b="b"/>
                <a:pathLst>
                  <a:path w="16" h="8">
                    <a:moveTo>
                      <a:pt x="0" y="8"/>
                    </a:moveTo>
                    <a:cubicBezTo>
                      <a:pt x="0" y="4"/>
                      <a:pt x="3" y="0"/>
                      <a:pt x="8" y="0"/>
                    </a:cubicBezTo>
                    <a:cubicBezTo>
                      <a:pt x="12" y="0"/>
                      <a:pt x="16" y="4"/>
                      <a:pt x="16" y="8"/>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1" name="Freeform 177"/>
              <p:cNvSpPr>
                <a:spLocks/>
              </p:cNvSpPr>
              <p:nvPr/>
            </p:nvSpPr>
            <p:spPr bwMode="auto">
              <a:xfrm>
                <a:off x="3849" y="2283"/>
                <a:ext cx="16" cy="33"/>
              </a:xfrm>
              <a:custGeom>
                <a:avLst/>
                <a:gdLst>
                  <a:gd name="T0" fmla="*/ 0 w 8"/>
                  <a:gd name="T1" fmla="*/ 0 h 16"/>
                  <a:gd name="T2" fmla="*/ 8 w 8"/>
                  <a:gd name="T3" fmla="*/ 8 h 16"/>
                  <a:gd name="T4" fmla="*/ 0 w 8"/>
                  <a:gd name="T5" fmla="*/ 16 h 16"/>
                </a:gdLst>
                <a:ahLst/>
                <a:cxnLst>
                  <a:cxn ang="0">
                    <a:pos x="T0" y="T1"/>
                  </a:cxn>
                  <a:cxn ang="0">
                    <a:pos x="T2" y="T3"/>
                  </a:cxn>
                  <a:cxn ang="0">
                    <a:pos x="T4" y="T5"/>
                  </a:cxn>
                </a:cxnLst>
                <a:rect l="0" t="0" r="r" b="b"/>
                <a:pathLst>
                  <a:path w="8" h="16">
                    <a:moveTo>
                      <a:pt x="0" y="0"/>
                    </a:moveTo>
                    <a:cubicBezTo>
                      <a:pt x="4" y="0"/>
                      <a:pt x="8" y="4"/>
                      <a:pt x="8" y="8"/>
                    </a:cubicBezTo>
                    <a:cubicBezTo>
                      <a:pt x="8" y="13"/>
                      <a:pt x="4" y="16"/>
                      <a:pt x="0" y="1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2" name="Freeform 178"/>
              <p:cNvSpPr>
                <a:spLocks/>
              </p:cNvSpPr>
              <p:nvPr/>
            </p:nvSpPr>
            <p:spPr bwMode="auto">
              <a:xfrm>
                <a:off x="3869" y="2105"/>
                <a:ext cx="90" cy="61"/>
              </a:xfrm>
              <a:custGeom>
                <a:avLst/>
                <a:gdLst>
                  <a:gd name="T0" fmla="*/ 0 w 44"/>
                  <a:gd name="T1" fmla="*/ 22 h 30"/>
                  <a:gd name="T2" fmla="*/ 22 w 44"/>
                  <a:gd name="T3" fmla="*/ 0 h 30"/>
                  <a:gd name="T4" fmla="*/ 44 w 44"/>
                  <a:gd name="T5" fmla="*/ 22 h 30"/>
                  <a:gd name="T6" fmla="*/ 44 w 44"/>
                  <a:gd name="T7" fmla="*/ 30 h 30"/>
                  <a:gd name="T8" fmla="*/ 0 w 44"/>
                  <a:gd name="T9" fmla="*/ 30 h 30"/>
                  <a:gd name="T10" fmla="*/ 0 w 44"/>
                  <a:gd name="T11" fmla="*/ 22 h 30"/>
                </a:gdLst>
                <a:ahLst/>
                <a:cxnLst>
                  <a:cxn ang="0">
                    <a:pos x="T0" y="T1"/>
                  </a:cxn>
                  <a:cxn ang="0">
                    <a:pos x="T2" y="T3"/>
                  </a:cxn>
                  <a:cxn ang="0">
                    <a:pos x="T4" y="T5"/>
                  </a:cxn>
                  <a:cxn ang="0">
                    <a:pos x="T6" y="T7"/>
                  </a:cxn>
                  <a:cxn ang="0">
                    <a:pos x="T8" y="T9"/>
                  </a:cxn>
                  <a:cxn ang="0">
                    <a:pos x="T10" y="T11"/>
                  </a:cxn>
                </a:cxnLst>
                <a:rect l="0" t="0" r="r" b="b"/>
                <a:pathLst>
                  <a:path w="44" h="30">
                    <a:moveTo>
                      <a:pt x="0" y="22"/>
                    </a:moveTo>
                    <a:cubicBezTo>
                      <a:pt x="0" y="10"/>
                      <a:pt x="10" y="0"/>
                      <a:pt x="22" y="0"/>
                    </a:cubicBezTo>
                    <a:cubicBezTo>
                      <a:pt x="34" y="0"/>
                      <a:pt x="44" y="10"/>
                      <a:pt x="44" y="22"/>
                    </a:cubicBezTo>
                    <a:cubicBezTo>
                      <a:pt x="44" y="30"/>
                      <a:pt x="44" y="30"/>
                      <a:pt x="44" y="30"/>
                    </a:cubicBezTo>
                    <a:cubicBezTo>
                      <a:pt x="0" y="30"/>
                      <a:pt x="0" y="30"/>
                      <a:pt x="0" y="30"/>
                    </a:cubicBezTo>
                    <a:lnTo>
                      <a:pt x="0" y="22"/>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5" name="Freeform 179"/>
              <p:cNvSpPr>
                <a:spLocks/>
              </p:cNvSpPr>
              <p:nvPr/>
            </p:nvSpPr>
            <p:spPr bwMode="auto">
              <a:xfrm>
                <a:off x="3863" y="2267"/>
                <a:ext cx="33" cy="32"/>
              </a:xfrm>
              <a:custGeom>
                <a:avLst/>
                <a:gdLst>
                  <a:gd name="T0" fmla="*/ 16 w 16"/>
                  <a:gd name="T1" fmla="*/ 0 h 16"/>
                  <a:gd name="T2" fmla="*/ 0 w 16"/>
                  <a:gd name="T3" fmla="*/ 16 h 16"/>
                </a:gdLst>
                <a:ahLst/>
                <a:cxnLst>
                  <a:cxn ang="0">
                    <a:pos x="T0" y="T1"/>
                  </a:cxn>
                  <a:cxn ang="0">
                    <a:pos x="T2" y="T3"/>
                  </a:cxn>
                </a:cxnLst>
                <a:rect l="0" t="0" r="r" b="b"/>
                <a:pathLst>
                  <a:path w="16" h="16">
                    <a:moveTo>
                      <a:pt x="16" y="0"/>
                    </a:moveTo>
                    <a:cubicBezTo>
                      <a:pt x="16" y="9"/>
                      <a:pt x="9" y="16"/>
                      <a:pt x="0" y="1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nvGrpSpPr>
            <p:cNvPr id="77" name="Group 183"/>
            <p:cNvGrpSpPr>
              <a:grpSpLocks noChangeAspect="1"/>
            </p:cNvGrpSpPr>
            <p:nvPr/>
          </p:nvGrpSpPr>
          <p:grpSpPr bwMode="auto">
            <a:xfrm>
              <a:off x="1011660" y="3363425"/>
              <a:ext cx="169440" cy="285133"/>
              <a:chOff x="3825" y="2054"/>
              <a:chExt cx="186" cy="313"/>
            </a:xfrm>
          </p:grpSpPr>
          <p:sp>
            <p:nvSpPr>
              <p:cNvPr id="79" name="Line 184"/>
              <p:cNvSpPr>
                <a:spLocks noChangeShapeType="1"/>
              </p:cNvSpPr>
              <p:nvPr/>
            </p:nvSpPr>
            <p:spPr bwMode="auto">
              <a:xfrm>
                <a:off x="3875" y="2314"/>
                <a:ext cx="86"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83" name="Line 185"/>
              <p:cNvSpPr>
                <a:spLocks noChangeShapeType="1"/>
              </p:cNvSpPr>
              <p:nvPr/>
            </p:nvSpPr>
            <p:spPr bwMode="auto">
              <a:xfrm>
                <a:off x="3891" y="2367"/>
                <a:ext cx="52"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84" name="Freeform 187"/>
              <p:cNvSpPr>
                <a:spLocks/>
              </p:cNvSpPr>
              <p:nvPr/>
            </p:nvSpPr>
            <p:spPr bwMode="auto">
              <a:xfrm>
                <a:off x="3825" y="2054"/>
                <a:ext cx="186" cy="212"/>
              </a:xfrm>
              <a:custGeom>
                <a:avLst/>
                <a:gdLst>
                  <a:gd name="T0" fmla="*/ 69 w 90"/>
                  <a:gd name="T1" fmla="*/ 104 h 104"/>
                  <a:gd name="T2" fmla="*/ 20 w 90"/>
                  <a:gd name="T3" fmla="*/ 104 h 104"/>
                  <a:gd name="T4" fmla="*/ 20 w 90"/>
                  <a:gd name="T5" fmla="*/ 100 h 104"/>
                  <a:gd name="T6" fmla="*/ 8 w 90"/>
                  <a:gd name="T7" fmla="*/ 72 h 104"/>
                  <a:gd name="T8" fmla="*/ 8 w 90"/>
                  <a:gd name="T9" fmla="*/ 72 h 104"/>
                  <a:gd name="T10" fmla="*/ 0 w 90"/>
                  <a:gd name="T11" fmla="*/ 45 h 104"/>
                  <a:gd name="T12" fmla="*/ 45 w 90"/>
                  <a:gd name="T13" fmla="*/ 0 h 104"/>
                  <a:gd name="T14" fmla="*/ 90 w 90"/>
                  <a:gd name="T15" fmla="*/ 45 h 104"/>
                  <a:gd name="T16" fmla="*/ 81 w 90"/>
                  <a:gd name="T17" fmla="*/ 72 h 104"/>
                  <a:gd name="T18" fmla="*/ 79 w 90"/>
                  <a:gd name="T19" fmla="*/ 74 h 104"/>
                  <a:gd name="T20" fmla="*/ 70 w 90"/>
                  <a:gd name="T21" fmla="*/ 100 h 104"/>
                  <a:gd name="T22" fmla="*/ 69 w 90"/>
                  <a:gd name="T2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104">
                    <a:moveTo>
                      <a:pt x="69" y="104"/>
                    </a:moveTo>
                    <a:cubicBezTo>
                      <a:pt x="20" y="104"/>
                      <a:pt x="20" y="104"/>
                      <a:pt x="20" y="104"/>
                    </a:cubicBezTo>
                    <a:cubicBezTo>
                      <a:pt x="20" y="100"/>
                      <a:pt x="20" y="100"/>
                      <a:pt x="20" y="100"/>
                    </a:cubicBezTo>
                    <a:cubicBezTo>
                      <a:pt x="20" y="100"/>
                      <a:pt x="18" y="85"/>
                      <a:pt x="8" y="72"/>
                    </a:cubicBezTo>
                    <a:cubicBezTo>
                      <a:pt x="8" y="72"/>
                      <a:pt x="8" y="72"/>
                      <a:pt x="8" y="72"/>
                    </a:cubicBezTo>
                    <a:cubicBezTo>
                      <a:pt x="3" y="64"/>
                      <a:pt x="0" y="55"/>
                      <a:pt x="0" y="45"/>
                    </a:cubicBezTo>
                    <a:cubicBezTo>
                      <a:pt x="0" y="20"/>
                      <a:pt x="20" y="0"/>
                      <a:pt x="45" y="0"/>
                    </a:cubicBezTo>
                    <a:cubicBezTo>
                      <a:pt x="69" y="0"/>
                      <a:pt x="90" y="20"/>
                      <a:pt x="90" y="45"/>
                    </a:cubicBezTo>
                    <a:cubicBezTo>
                      <a:pt x="90" y="55"/>
                      <a:pt x="87" y="64"/>
                      <a:pt x="81" y="72"/>
                    </a:cubicBezTo>
                    <a:cubicBezTo>
                      <a:pt x="79" y="74"/>
                      <a:pt x="79" y="74"/>
                      <a:pt x="79" y="74"/>
                    </a:cubicBezTo>
                    <a:cubicBezTo>
                      <a:pt x="71" y="87"/>
                      <a:pt x="70" y="100"/>
                      <a:pt x="70" y="100"/>
                    </a:cubicBezTo>
                    <a:lnTo>
                      <a:pt x="69" y="104"/>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grpSp>
        <p:nvGrpSpPr>
          <p:cNvPr id="6" name="Group 5"/>
          <p:cNvGrpSpPr/>
          <p:nvPr/>
        </p:nvGrpSpPr>
        <p:grpSpPr>
          <a:xfrm>
            <a:off x="829986" y="1833475"/>
            <a:ext cx="1165352" cy="1165352"/>
            <a:chOff x="846628" y="1869743"/>
            <a:chExt cx="1188720" cy="1188720"/>
          </a:xfrm>
        </p:grpSpPr>
        <p:sp>
          <p:nvSpPr>
            <p:cNvPr id="3" name="Oval 2"/>
            <p:cNvSpPr/>
            <p:nvPr/>
          </p:nvSpPr>
          <p:spPr bwMode="auto">
            <a:xfrm>
              <a:off x="846628"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5"/>
            <p:cNvSpPr>
              <a:spLocks noEditPoints="1"/>
            </p:cNvSpPr>
            <p:nvPr/>
          </p:nvSpPr>
          <p:spPr bwMode="auto">
            <a:xfrm>
              <a:off x="1133656" y="2301060"/>
              <a:ext cx="614666" cy="346614"/>
            </a:xfrm>
            <a:custGeom>
              <a:avLst/>
              <a:gdLst>
                <a:gd name="T0" fmla="*/ 73 w 130"/>
                <a:gd name="T1" fmla="*/ 36 h 72"/>
                <a:gd name="T2" fmla="*/ 65 w 130"/>
                <a:gd name="T3" fmla="*/ 44 h 72"/>
                <a:gd name="T4" fmla="*/ 57 w 130"/>
                <a:gd name="T5" fmla="*/ 36 h 72"/>
                <a:gd name="T6" fmla="*/ 65 w 130"/>
                <a:gd name="T7" fmla="*/ 28 h 72"/>
                <a:gd name="T8" fmla="*/ 73 w 130"/>
                <a:gd name="T9" fmla="*/ 36 h 72"/>
                <a:gd name="T10" fmla="*/ 126 w 130"/>
                <a:gd name="T11" fmla="*/ 44 h 72"/>
                <a:gd name="T12" fmla="*/ 126 w 130"/>
                <a:gd name="T13" fmla="*/ 44 h 72"/>
                <a:gd name="T14" fmla="*/ 65 w 130"/>
                <a:gd name="T15" fmla="*/ 72 h 72"/>
                <a:gd name="T16" fmla="*/ 4 w 130"/>
                <a:gd name="T17" fmla="*/ 44 h 72"/>
                <a:gd name="T18" fmla="*/ 4 w 130"/>
                <a:gd name="T19" fmla="*/ 44 h 72"/>
                <a:gd name="T20" fmla="*/ 4 w 130"/>
                <a:gd name="T21" fmla="*/ 28 h 72"/>
                <a:gd name="T22" fmla="*/ 4 w 130"/>
                <a:gd name="T23" fmla="*/ 28 h 72"/>
                <a:gd name="T24" fmla="*/ 65 w 130"/>
                <a:gd name="T25" fmla="*/ 0 h 72"/>
                <a:gd name="T26" fmla="*/ 126 w 130"/>
                <a:gd name="T27" fmla="*/ 28 h 72"/>
                <a:gd name="T28" fmla="*/ 126 w 130"/>
                <a:gd name="T29" fmla="*/ 28 h 72"/>
                <a:gd name="T30" fmla="*/ 126 w 130"/>
                <a:gd name="T31" fmla="*/ 44 h 72"/>
                <a:gd name="T32" fmla="*/ 29 w 130"/>
                <a:gd name="T33" fmla="*/ 36 h 72"/>
                <a:gd name="T34" fmla="*/ 37 w 130"/>
                <a:gd name="T35" fmla="*/ 14 h 72"/>
                <a:gd name="T36" fmla="*/ 10 w 130"/>
                <a:gd name="T37" fmla="*/ 33 h 72"/>
                <a:gd name="T38" fmla="*/ 7 w 130"/>
                <a:gd name="T39" fmla="*/ 31 h 72"/>
                <a:gd name="T40" fmla="*/ 10 w 130"/>
                <a:gd name="T41" fmla="*/ 33 h 72"/>
                <a:gd name="T42" fmla="*/ 10 w 130"/>
                <a:gd name="T43" fmla="*/ 39 h 72"/>
                <a:gd name="T44" fmla="*/ 7 w 130"/>
                <a:gd name="T45" fmla="*/ 41 h 72"/>
                <a:gd name="T46" fmla="*/ 10 w 130"/>
                <a:gd name="T47" fmla="*/ 39 h 72"/>
                <a:gd name="T48" fmla="*/ 37 w 130"/>
                <a:gd name="T49" fmla="*/ 58 h 72"/>
                <a:gd name="T50" fmla="*/ 29 w 130"/>
                <a:gd name="T51" fmla="*/ 36 h 72"/>
                <a:gd name="T52" fmla="*/ 93 w 130"/>
                <a:gd name="T53" fmla="*/ 36 h 72"/>
                <a:gd name="T54" fmla="*/ 68 w 130"/>
                <a:gd name="T55" fmla="*/ 8 h 72"/>
                <a:gd name="T56" fmla="*/ 65 w 130"/>
                <a:gd name="T57" fmla="*/ 8 h 72"/>
                <a:gd name="T58" fmla="*/ 62 w 130"/>
                <a:gd name="T59" fmla="*/ 8 h 72"/>
                <a:gd name="T60" fmla="*/ 37 w 130"/>
                <a:gd name="T61" fmla="*/ 36 h 72"/>
                <a:gd name="T62" fmla="*/ 62 w 130"/>
                <a:gd name="T63" fmla="*/ 64 h 72"/>
                <a:gd name="T64" fmla="*/ 65 w 130"/>
                <a:gd name="T65" fmla="*/ 64 h 72"/>
                <a:gd name="T66" fmla="*/ 68 w 130"/>
                <a:gd name="T67" fmla="*/ 64 h 72"/>
                <a:gd name="T68" fmla="*/ 93 w 130"/>
                <a:gd name="T69" fmla="*/ 36 h 72"/>
                <a:gd name="T70" fmla="*/ 120 w 130"/>
                <a:gd name="T71" fmla="*/ 33 h 72"/>
                <a:gd name="T72" fmla="*/ 123 w 130"/>
                <a:gd name="T73" fmla="*/ 31 h 72"/>
                <a:gd name="T74" fmla="*/ 120 w 130"/>
                <a:gd name="T75" fmla="*/ 33 h 72"/>
                <a:gd name="T76" fmla="*/ 93 w 130"/>
                <a:gd name="T77" fmla="*/ 14 h 72"/>
                <a:gd name="T78" fmla="*/ 101 w 130"/>
                <a:gd name="T79" fmla="*/ 36 h 72"/>
                <a:gd name="T80" fmla="*/ 93 w 130"/>
                <a:gd name="T81" fmla="*/ 58 h 72"/>
                <a:gd name="T82" fmla="*/ 120 w 130"/>
                <a:gd name="T83" fmla="*/ 39 h 72"/>
                <a:gd name="T84" fmla="*/ 123 w 130"/>
                <a:gd name="T85" fmla="*/ 41 h 72"/>
                <a:gd name="T86" fmla="*/ 120 w 130"/>
                <a:gd name="T87" fmla="*/ 39 h 72"/>
                <a:gd name="T88" fmla="*/ 120 w 130"/>
                <a:gd name="T89"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72">
                  <a:moveTo>
                    <a:pt x="73" y="36"/>
                  </a:moveTo>
                  <a:cubicBezTo>
                    <a:pt x="73" y="40"/>
                    <a:pt x="69" y="44"/>
                    <a:pt x="65" y="44"/>
                  </a:cubicBezTo>
                  <a:cubicBezTo>
                    <a:pt x="61" y="44"/>
                    <a:pt x="57" y="40"/>
                    <a:pt x="57" y="36"/>
                  </a:cubicBezTo>
                  <a:cubicBezTo>
                    <a:pt x="57" y="32"/>
                    <a:pt x="61" y="28"/>
                    <a:pt x="65" y="28"/>
                  </a:cubicBezTo>
                  <a:cubicBezTo>
                    <a:pt x="69" y="28"/>
                    <a:pt x="73" y="32"/>
                    <a:pt x="73" y="36"/>
                  </a:cubicBezTo>
                  <a:close/>
                  <a:moveTo>
                    <a:pt x="126" y="44"/>
                  </a:moveTo>
                  <a:cubicBezTo>
                    <a:pt x="126" y="44"/>
                    <a:pt x="126" y="44"/>
                    <a:pt x="126" y="44"/>
                  </a:cubicBezTo>
                  <a:cubicBezTo>
                    <a:pt x="110" y="62"/>
                    <a:pt x="88" y="72"/>
                    <a:pt x="65" y="72"/>
                  </a:cubicBezTo>
                  <a:cubicBezTo>
                    <a:pt x="42" y="72"/>
                    <a:pt x="20" y="62"/>
                    <a:pt x="4" y="44"/>
                  </a:cubicBezTo>
                  <a:cubicBezTo>
                    <a:pt x="4" y="44"/>
                    <a:pt x="4" y="44"/>
                    <a:pt x="4" y="44"/>
                  </a:cubicBezTo>
                  <a:cubicBezTo>
                    <a:pt x="0" y="40"/>
                    <a:pt x="0" y="32"/>
                    <a:pt x="4" y="28"/>
                  </a:cubicBezTo>
                  <a:cubicBezTo>
                    <a:pt x="4" y="28"/>
                    <a:pt x="4" y="28"/>
                    <a:pt x="4" y="28"/>
                  </a:cubicBezTo>
                  <a:cubicBezTo>
                    <a:pt x="20" y="10"/>
                    <a:pt x="42" y="0"/>
                    <a:pt x="65" y="0"/>
                  </a:cubicBezTo>
                  <a:cubicBezTo>
                    <a:pt x="88" y="0"/>
                    <a:pt x="110" y="10"/>
                    <a:pt x="126" y="28"/>
                  </a:cubicBezTo>
                  <a:cubicBezTo>
                    <a:pt x="126" y="28"/>
                    <a:pt x="126" y="28"/>
                    <a:pt x="126" y="28"/>
                  </a:cubicBezTo>
                  <a:cubicBezTo>
                    <a:pt x="130" y="32"/>
                    <a:pt x="130" y="40"/>
                    <a:pt x="126" y="44"/>
                  </a:cubicBezTo>
                  <a:close/>
                  <a:moveTo>
                    <a:pt x="29" y="36"/>
                  </a:moveTo>
                  <a:cubicBezTo>
                    <a:pt x="29" y="28"/>
                    <a:pt x="32" y="20"/>
                    <a:pt x="37" y="14"/>
                  </a:cubicBezTo>
                  <a:cubicBezTo>
                    <a:pt x="27" y="18"/>
                    <a:pt x="18" y="25"/>
                    <a:pt x="10" y="33"/>
                  </a:cubicBezTo>
                  <a:cubicBezTo>
                    <a:pt x="7" y="31"/>
                    <a:pt x="7" y="31"/>
                    <a:pt x="7" y="31"/>
                  </a:cubicBezTo>
                  <a:cubicBezTo>
                    <a:pt x="10" y="33"/>
                    <a:pt x="10" y="33"/>
                    <a:pt x="10" y="33"/>
                  </a:cubicBezTo>
                  <a:cubicBezTo>
                    <a:pt x="9" y="35"/>
                    <a:pt x="9" y="37"/>
                    <a:pt x="10" y="39"/>
                  </a:cubicBezTo>
                  <a:cubicBezTo>
                    <a:pt x="7" y="41"/>
                    <a:pt x="7" y="41"/>
                    <a:pt x="7" y="41"/>
                  </a:cubicBezTo>
                  <a:cubicBezTo>
                    <a:pt x="10" y="39"/>
                    <a:pt x="10" y="39"/>
                    <a:pt x="10" y="39"/>
                  </a:cubicBezTo>
                  <a:cubicBezTo>
                    <a:pt x="18" y="47"/>
                    <a:pt x="27" y="54"/>
                    <a:pt x="37" y="58"/>
                  </a:cubicBezTo>
                  <a:cubicBezTo>
                    <a:pt x="32" y="52"/>
                    <a:pt x="29" y="44"/>
                    <a:pt x="29" y="36"/>
                  </a:cubicBezTo>
                  <a:close/>
                  <a:moveTo>
                    <a:pt x="93" y="36"/>
                  </a:moveTo>
                  <a:cubicBezTo>
                    <a:pt x="93" y="22"/>
                    <a:pt x="82" y="10"/>
                    <a:pt x="68" y="8"/>
                  </a:cubicBezTo>
                  <a:cubicBezTo>
                    <a:pt x="67" y="8"/>
                    <a:pt x="66" y="8"/>
                    <a:pt x="65" y="8"/>
                  </a:cubicBezTo>
                  <a:cubicBezTo>
                    <a:pt x="64" y="8"/>
                    <a:pt x="63" y="8"/>
                    <a:pt x="62" y="8"/>
                  </a:cubicBezTo>
                  <a:cubicBezTo>
                    <a:pt x="48" y="10"/>
                    <a:pt x="37" y="22"/>
                    <a:pt x="37" y="36"/>
                  </a:cubicBezTo>
                  <a:cubicBezTo>
                    <a:pt x="37" y="50"/>
                    <a:pt x="48" y="62"/>
                    <a:pt x="62" y="64"/>
                  </a:cubicBezTo>
                  <a:cubicBezTo>
                    <a:pt x="63" y="64"/>
                    <a:pt x="64" y="64"/>
                    <a:pt x="65" y="64"/>
                  </a:cubicBezTo>
                  <a:cubicBezTo>
                    <a:pt x="66" y="64"/>
                    <a:pt x="67" y="64"/>
                    <a:pt x="68" y="64"/>
                  </a:cubicBezTo>
                  <a:cubicBezTo>
                    <a:pt x="82" y="62"/>
                    <a:pt x="93" y="50"/>
                    <a:pt x="93" y="36"/>
                  </a:cubicBezTo>
                  <a:close/>
                  <a:moveTo>
                    <a:pt x="120" y="33"/>
                  </a:moveTo>
                  <a:cubicBezTo>
                    <a:pt x="123" y="31"/>
                    <a:pt x="123" y="31"/>
                    <a:pt x="123" y="31"/>
                  </a:cubicBezTo>
                  <a:cubicBezTo>
                    <a:pt x="120" y="33"/>
                    <a:pt x="120" y="33"/>
                    <a:pt x="120" y="33"/>
                  </a:cubicBezTo>
                  <a:cubicBezTo>
                    <a:pt x="112" y="25"/>
                    <a:pt x="103" y="18"/>
                    <a:pt x="93" y="14"/>
                  </a:cubicBezTo>
                  <a:cubicBezTo>
                    <a:pt x="98" y="20"/>
                    <a:pt x="101" y="28"/>
                    <a:pt x="101" y="36"/>
                  </a:cubicBezTo>
                  <a:cubicBezTo>
                    <a:pt x="101" y="44"/>
                    <a:pt x="98" y="52"/>
                    <a:pt x="93" y="58"/>
                  </a:cubicBezTo>
                  <a:cubicBezTo>
                    <a:pt x="103" y="54"/>
                    <a:pt x="112" y="47"/>
                    <a:pt x="120" y="39"/>
                  </a:cubicBezTo>
                  <a:cubicBezTo>
                    <a:pt x="123" y="41"/>
                    <a:pt x="123" y="41"/>
                    <a:pt x="123" y="41"/>
                  </a:cubicBezTo>
                  <a:cubicBezTo>
                    <a:pt x="120" y="39"/>
                    <a:pt x="120" y="39"/>
                    <a:pt x="120" y="39"/>
                  </a:cubicBezTo>
                  <a:cubicBezTo>
                    <a:pt x="121" y="37"/>
                    <a:pt x="121" y="35"/>
                    <a:pt x="120" y="33"/>
                  </a:cubicBezTo>
                  <a:close/>
                </a:path>
              </a:pathLst>
            </a:custGeom>
            <a:solidFill>
              <a:schemeClr val="accent1"/>
            </a:solidFill>
            <a:ln w="0">
              <a:solidFill>
                <a:schemeClr val="bg1"/>
              </a:solid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4" name="Group 13"/>
          <p:cNvGrpSpPr/>
          <p:nvPr/>
        </p:nvGrpSpPr>
        <p:grpSpPr>
          <a:xfrm>
            <a:off x="3178143" y="1833475"/>
            <a:ext cx="1165352" cy="1165352"/>
            <a:chOff x="3241871" y="1869743"/>
            <a:chExt cx="1188720" cy="1188720"/>
          </a:xfrm>
        </p:grpSpPr>
        <p:sp>
          <p:nvSpPr>
            <p:cNvPr id="72" name="Oval 71"/>
            <p:cNvSpPr/>
            <p:nvPr/>
          </p:nvSpPr>
          <p:spPr bwMode="auto">
            <a:xfrm>
              <a:off x="3241871"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21"/>
            <p:cNvSpPr>
              <a:spLocks noEditPoints="1"/>
            </p:cNvSpPr>
            <p:nvPr/>
          </p:nvSpPr>
          <p:spPr bwMode="auto">
            <a:xfrm>
              <a:off x="3687474" y="2260923"/>
              <a:ext cx="288925" cy="390525"/>
            </a:xfrm>
            <a:custGeom>
              <a:avLst/>
              <a:gdLst>
                <a:gd name="T0" fmla="*/ 12 w 88"/>
                <a:gd name="T1" fmla="*/ 78 h 120"/>
                <a:gd name="T2" fmla="*/ 32 w 88"/>
                <a:gd name="T3" fmla="*/ 96 h 120"/>
                <a:gd name="T4" fmla="*/ 56 w 88"/>
                <a:gd name="T5" fmla="*/ 96 h 120"/>
                <a:gd name="T6" fmla="*/ 76 w 88"/>
                <a:gd name="T7" fmla="*/ 78 h 120"/>
                <a:gd name="T8" fmla="*/ 80 w 88"/>
                <a:gd name="T9" fmla="*/ 44 h 120"/>
                <a:gd name="T10" fmla="*/ 88 w 88"/>
                <a:gd name="T11" fmla="*/ 44 h 120"/>
                <a:gd name="T12" fmla="*/ 84 w 88"/>
                <a:gd name="T13" fmla="*/ 79 h 120"/>
                <a:gd name="T14" fmla="*/ 56 w 88"/>
                <a:gd name="T15" fmla="*/ 104 h 120"/>
                <a:gd name="T16" fmla="*/ 48 w 88"/>
                <a:gd name="T17" fmla="*/ 104 h 120"/>
                <a:gd name="T18" fmla="*/ 48 w 88"/>
                <a:gd name="T19" fmla="*/ 112 h 120"/>
                <a:gd name="T20" fmla="*/ 64 w 88"/>
                <a:gd name="T21" fmla="*/ 112 h 120"/>
                <a:gd name="T22" fmla="*/ 64 w 88"/>
                <a:gd name="T23" fmla="*/ 120 h 120"/>
                <a:gd name="T24" fmla="*/ 24 w 88"/>
                <a:gd name="T25" fmla="*/ 120 h 120"/>
                <a:gd name="T26" fmla="*/ 24 w 88"/>
                <a:gd name="T27" fmla="*/ 112 h 120"/>
                <a:gd name="T28" fmla="*/ 40 w 88"/>
                <a:gd name="T29" fmla="*/ 112 h 120"/>
                <a:gd name="T30" fmla="*/ 40 w 88"/>
                <a:gd name="T31" fmla="*/ 104 h 120"/>
                <a:gd name="T32" fmla="*/ 32 w 88"/>
                <a:gd name="T33" fmla="*/ 104 h 120"/>
                <a:gd name="T34" fmla="*/ 4 w 88"/>
                <a:gd name="T35" fmla="*/ 79 h 120"/>
                <a:gd name="T36" fmla="*/ 0 w 88"/>
                <a:gd name="T37" fmla="*/ 44 h 120"/>
                <a:gd name="T38" fmla="*/ 8 w 88"/>
                <a:gd name="T39" fmla="*/ 44 h 120"/>
                <a:gd name="T40" fmla="*/ 12 w 88"/>
                <a:gd name="T41" fmla="*/ 78 h 120"/>
                <a:gd name="T42" fmla="*/ 20 w 88"/>
                <a:gd name="T43" fmla="*/ 76 h 120"/>
                <a:gd name="T44" fmla="*/ 16 w 88"/>
                <a:gd name="T45" fmla="*/ 45 h 120"/>
                <a:gd name="T46" fmla="*/ 16 w 88"/>
                <a:gd name="T47" fmla="*/ 43 h 120"/>
                <a:gd name="T48" fmla="*/ 20 w 88"/>
                <a:gd name="T49" fmla="*/ 12 h 120"/>
                <a:gd name="T50" fmla="*/ 32 w 88"/>
                <a:gd name="T51" fmla="*/ 0 h 120"/>
                <a:gd name="T52" fmla="*/ 56 w 88"/>
                <a:gd name="T53" fmla="*/ 0 h 120"/>
                <a:gd name="T54" fmla="*/ 68 w 88"/>
                <a:gd name="T55" fmla="*/ 12 h 120"/>
                <a:gd name="T56" fmla="*/ 72 w 88"/>
                <a:gd name="T57" fmla="*/ 43 h 120"/>
                <a:gd name="T58" fmla="*/ 72 w 88"/>
                <a:gd name="T59" fmla="*/ 45 h 120"/>
                <a:gd name="T60" fmla="*/ 68 w 88"/>
                <a:gd name="T61" fmla="*/ 76 h 120"/>
                <a:gd name="T62" fmla="*/ 56 w 88"/>
                <a:gd name="T63" fmla="*/ 88 h 120"/>
                <a:gd name="T64" fmla="*/ 32 w 88"/>
                <a:gd name="T65" fmla="*/ 88 h 120"/>
                <a:gd name="T66" fmla="*/ 20 w 88"/>
                <a:gd name="T67" fmla="*/ 76 h 120"/>
                <a:gd name="T68" fmla="*/ 24 w 88"/>
                <a:gd name="T69" fmla="*/ 44 h 120"/>
                <a:gd name="T70" fmla="*/ 24 w 88"/>
                <a:gd name="T71" fmla="*/ 44 h 120"/>
                <a:gd name="T72" fmla="*/ 28 w 88"/>
                <a:gd name="T73" fmla="*/ 76 h 120"/>
                <a:gd name="T74" fmla="*/ 32 w 88"/>
                <a:gd name="T75" fmla="*/ 80 h 120"/>
                <a:gd name="T76" fmla="*/ 56 w 88"/>
                <a:gd name="T77" fmla="*/ 80 h 120"/>
                <a:gd name="T78" fmla="*/ 60 w 88"/>
                <a:gd name="T79" fmla="*/ 76 h 120"/>
                <a:gd name="T80" fmla="*/ 60 w 88"/>
                <a:gd name="T81" fmla="*/ 76 h 120"/>
                <a:gd name="T82" fmla="*/ 64 w 88"/>
                <a:gd name="T83" fmla="*/ 44 h 120"/>
                <a:gd name="T84" fmla="*/ 64 w 88"/>
                <a:gd name="T85" fmla="*/ 44 h 120"/>
                <a:gd name="T86" fmla="*/ 60 w 88"/>
                <a:gd name="T87" fmla="*/ 12 h 120"/>
                <a:gd name="T88" fmla="*/ 56 w 88"/>
                <a:gd name="T89" fmla="*/ 8 h 120"/>
                <a:gd name="T90" fmla="*/ 32 w 88"/>
                <a:gd name="T91" fmla="*/ 8 h 120"/>
                <a:gd name="T92" fmla="*/ 28 w 88"/>
                <a:gd name="T93" fmla="*/ 12 h 120"/>
                <a:gd name="T94" fmla="*/ 28 w 88"/>
                <a:gd name="T95" fmla="*/ 12 h 120"/>
                <a:gd name="T96" fmla="*/ 24 w 88"/>
                <a:gd name="T97" fmla="*/ 4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20">
                  <a:moveTo>
                    <a:pt x="12" y="78"/>
                  </a:moveTo>
                  <a:cubicBezTo>
                    <a:pt x="13" y="88"/>
                    <a:pt x="21" y="96"/>
                    <a:pt x="32" y="96"/>
                  </a:cubicBezTo>
                  <a:cubicBezTo>
                    <a:pt x="56" y="96"/>
                    <a:pt x="56" y="96"/>
                    <a:pt x="56" y="96"/>
                  </a:cubicBezTo>
                  <a:cubicBezTo>
                    <a:pt x="67" y="96"/>
                    <a:pt x="75" y="88"/>
                    <a:pt x="76" y="78"/>
                  </a:cubicBezTo>
                  <a:cubicBezTo>
                    <a:pt x="80" y="44"/>
                    <a:pt x="80" y="44"/>
                    <a:pt x="80" y="44"/>
                  </a:cubicBezTo>
                  <a:cubicBezTo>
                    <a:pt x="88" y="44"/>
                    <a:pt x="88" y="44"/>
                    <a:pt x="88" y="44"/>
                  </a:cubicBezTo>
                  <a:cubicBezTo>
                    <a:pt x="84" y="79"/>
                    <a:pt x="84" y="79"/>
                    <a:pt x="84" y="79"/>
                  </a:cubicBezTo>
                  <a:cubicBezTo>
                    <a:pt x="83" y="93"/>
                    <a:pt x="71" y="104"/>
                    <a:pt x="56" y="104"/>
                  </a:cubicBezTo>
                  <a:cubicBezTo>
                    <a:pt x="48" y="104"/>
                    <a:pt x="48" y="104"/>
                    <a:pt x="48" y="104"/>
                  </a:cubicBezTo>
                  <a:cubicBezTo>
                    <a:pt x="48" y="112"/>
                    <a:pt x="48" y="112"/>
                    <a:pt x="48" y="112"/>
                  </a:cubicBezTo>
                  <a:cubicBezTo>
                    <a:pt x="64" y="112"/>
                    <a:pt x="64" y="112"/>
                    <a:pt x="64" y="112"/>
                  </a:cubicBezTo>
                  <a:cubicBezTo>
                    <a:pt x="64" y="120"/>
                    <a:pt x="64" y="120"/>
                    <a:pt x="64" y="120"/>
                  </a:cubicBezTo>
                  <a:cubicBezTo>
                    <a:pt x="24" y="120"/>
                    <a:pt x="24" y="120"/>
                    <a:pt x="24" y="120"/>
                  </a:cubicBezTo>
                  <a:cubicBezTo>
                    <a:pt x="24" y="112"/>
                    <a:pt x="24" y="112"/>
                    <a:pt x="24" y="112"/>
                  </a:cubicBezTo>
                  <a:cubicBezTo>
                    <a:pt x="40" y="112"/>
                    <a:pt x="40" y="112"/>
                    <a:pt x="40" y="112"/>
                  </a:cubicBezTo>
                  <a:cubicBezTo>
                    <a:pt x="40" y="104"/>
                    <a:pt x="40" y="104"/>
                    <a:pt x="40" y="104"/>
                  </a:cubicBezTo>
                  <a:cubicBezTo>
                    <a:pt x="32" y="104"/>
                    <a:pt x="32" y="104"/>
                    <a:pt x="32" y="104"/>
                  </a:cubicBezTo>
                  <a:cubicBezTo>
                    <a:pt x="17" y="104"/>
                    <a:pt x="5" y="93"/>
                    <a:pt x="4" y="79"/>
                  </a:cubicBezTo>
                  <a:cubicBezTo>
                    <a:pt x="0" y="44"/>
                    <a:pt x="0" y="44"/>
                    <a:pt x="0" y="44"/>
                  </a:cubicBezTo>
                  <a:cubicBezTo>
                    <a:pt x="8" y="44"/>
                    <a:pt x="8" y="44"/>
                    <a:pt x="8" y="44"/>
                  </a:cubicBezTo>
                  <a:lnTo>
                    <a:pt x="12" y="78"/>
                  </a:lnTo>
                  <a:close/>
                  <a:moveTo>
                    <a:pt x="20" y="76"/>
                  </a:moveTo>
                  <a:cubicBezTo>
                    <a:pt x="16" y="45"/>
                    <a:pt x="16" y="45"/>
                    <a:pt x="16" y="45"/>
                  </a:cubicBezTo>
                  <a:cubicBezTo>
                    <a:pt x="16" y="44"/>
                    <a:pt x="16" y="44"/>
                    <a:pt x="16" y="43"/>
                  </a:cubicBezTo>
                  <a:cubicBezTo>
                    <a:pt x="20" y="12"/>
                    <a:pt x="20" y="12"/>
                    <a:pt x="20" y="12"/>
                  </a:cubicBezTo>
                  <a:cubicBezTo>
                    <a:pt x="20" y="5"/>
                    <a:pt x="25" y="0"/>
                    <a:pt x="32" y="0"/>
                  </a:cubicBezTo>
                  <a:cubicBezTo>
                    <a:pt x="56" y="0"/>
                    <a:pt x="56" y="0"/>
                    <a:pt x="56" y="0"/>
                  </a:cubicBezTo>
                  <a:cubicBezTo>
                    <a:pt x="63" y="0"/>
                    <a:pt x="68" y="5"/>
                    <a:pt x="68" y="12"/>
                  </a:cubicBezTo>
                  <a:cubicBezTo>
                    <a:pt x="72" y="43"/>
                    <a:pt x="72" y="43"/>
                    <a:pt x="72" y="43"/>
                  </a:cubicBezTo>
                  <a:cubicBezTo>
                    <a:pt x="72" y="44"/>
                    <a:pt x="72" y="44"/>
                    <a:pt x="72" y="45"/>
                  </a:cubicBezTo>
                  <a:cubicBezTo>
                    <a:pt x="68" y="76"/>
                    <a:pt x="68" y="76"/>
                    <a:pt x="68" y="76"/>
                  </a:cubicBezTo>
                  <a:cubicBezTo>
                    <a:pt x="68" y="83"/>
                    <a:pt x="63" y="88"/>
                    <a:pt x="56" y="88"/>
                  </a:cubicBezTo>
                  <a:cubicBezTo>
                    <a:pt x="32" y="88"/>
                    <a:pt x="32" y="88"/>
                    <a:pt x="32" y="88"/>
                  </a:cubicBezTo>
                  <a:cubicBezTo>
                    <a:pt x="25" y="88"/>
                    <a:pt x="20" y="83"/>
                    <a:pt x="20" y="76"/>
                  </a:cubicBezTo>
                  <a:close/>
                  <a:moveTo>
                    <a:pt x="24" y="44"/>
                  </a:moveTo>
                  <a:cubicBezTo>
                    <a:pt x="24" y="44"/>
                    <a:pt x="24" y="44"/>
                    <a:pt x="24" y="44"/>
                  </a:cubicBezTo>
                  <a:cubicBezTo>
                    <a:pt x="28" y="76"/>
                    <a:pt x="28" y="76"/>
                    <a:pt x="28" y="76"/>
                  </a:cubicBezTo>
                  <a:cubicBezTo>
                    <a:pt x="28" y="78"/>
                    <a:pt x="30" y="80"/>
                    <a:pt x="32" y="80"/>
                  </a:cubicBezTo>
                  <a:cubicBezTo>
                    <a:pt x="56" y="80"/>
                    <a:pt x="56" y="80"/>
                    <a:pt x="56" y="80"/>
                  </a:cubicBezTo>
                  <a:cubicBezTo>
                    <a:pt x="58" y="80"/>
                    <a:pt x="60" y="78"/>
                    <a:pt x="60" y="76"/>
                  </a:cubicBezTo>
                  <a:cubicBezTo>
                    <a:pt x="60" y="76"/>
                    <a:pt x="60" y="76"/>
                    <a:pt x="60" y="76"/>
                  </a:cubicBezTo>
                  <a:cubicBezTo>
                    <a:pt x="64" y="44"/>
                    <a:pt x="64" y="44"/>
                    <a:pt x="64" y="44"/>
                  </a:cubicBezTo>
                  <a:cubicBezTo>
                    <a:pt x="64" y="44"/>
                    <a:pt x="64" y="44"/>
                    <a:pt x="64" y="44"/>
                  </a:cubicBezTo>
                  <a:cubicBezTo>
                    <a:pt x="60" y="12"/>
                    <a:pt x="60" y="12"/>
                    <a:pt x="60" y="12"/>
                  </a:cubicBezTo>
                  <a:cubicBezTo>
                    <a:pt x="60" y="10"/>
                    <a:pt x="58" y="8"/>
                    <a:pt x="56" y="8"/>
                  </a:cubicBezTo>
                  <a:cubicBezTo>
                    <a:pt x="32" y="8"/>
                    <a:pt x="32" y="8"/>
                    <a:pt x="32" y="8"/>
                  </a:cubicBezTo>
                  <a:cubicBezTo>
                    <a:pt x="30" y="8"/>
                    <a:pt x="28" y="10"/>
                    <a:pt x="28" y="12"/>
                  </a:cubicBezTo>
                  <a:cubicBezTo>
                    <a:pt x="28" y="12"/>
                    <a:pt x="28" y="12"/>
                    <a:pt x="28" y="12"/>
                  </a:cubicBezTo>
                  <a:lnTo>
                    <a:pt x="24" y="44"/>
                  </a:ln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5" name="Group 14"/>
          <p:cNvGrpSpPr/>
          <p:nvPr/>
        </p:nvGrpSpPr>
        <p:grpSpPr>
          <a:xfrm>
            <a:off x="5509122" y="1833475"/>
            <a:ext cx="1165352" cy="1165352"/>
            <a:chOff x="5619591" y="1869743"/>
            <a:chExt cx="1188720" cy="1188720"/>
          </a:xfrm>
        </p:grpSpPr>
        <p:sp>
          <p:nvSpPr>
            <p:cNvPr id="78" name="Oval 77"/>
            <p:cNvSpPr/>
            <p:nvPr/>
          </p:nvSpPr>
          <p:spPr bwMode="auto">
            <a:xfrm>
              <a:off x="5619591"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7"/>
            <p:cNvSpPr>
              <a:spLocks noEditPoints="1"/>
            </p:cNvSpPr>
            <p:nvPr/>
          </p:nvSpPr>
          <p:spPr bwMode="auto">
            <a:xfrm>
              <a:off x="6028460" y="2340551"/>
              <a:ext cx="415925" cy="365125"/>
            </a:xfrm>
            <a:custGeom>
              <a:avLst/>
              <a:gdLst>
                <a:gd name="T0" fmla="*/ 0 w 262"/>
                <a:gd name="T1" fmla="*/ 164 h 230"/>
                <a:gd name="T2" fmla="*/ 33 w 262"/>
                <a:gd name="T3" fmla="*/ 164 h 230"/>
                <a:gd name="T4" fmla="*/ 33 w 262"/>
                <a:gd name="T5" fmla="*/ 230 h 230"/>
                <a:gd name="T6" fmla="*/ 98 w 262"/>
                <a:gd name="T7" fmla="*/ 164 h 230"/>
                <a:gd name="T8" fmla="*/ 262 w 262"/>
                <a:gd name="T9" fmla="*/ 164 h 230"/>
                <a:gd name="T10" fmla="*/ 262 w 262"/>
                <a:gd name="T11" fmla="*/ 0 h 230"/>
                <a:gd name="T12" fmla="*/ 0 w 262"/>
                <a:gd name="T13" fmla="*/ 0 h 230"/>
                <a:gd name="T14" fmla="*/ 0 w 262"/>
                <a:gd name="T15" fmla="*/ 164 h 230"/>
                <a:gd name="T16" fmla="*/ 16 w 262"/>
                <a:gd name="T17" fmla="*/ 17 h 230"/>
                <a:gd name="T18" fmla="*/ 246 w 262"/>
                <a:gd name="T19" fmla="*/ 17 h 230"/>
                <a:gd name="T20" fmla="*/ 246 w 262"/>
                <a:gd name="T21" fmla="*/ 148 h 230"/>
                <a:gd name="T22" fmla="*/ 98 w 262"/>
                <a:gd name="T23" fmla="*/ 148 h 230"/>
                <a:gd name="T24" fmla="*/ 92 w 262"/>
                <a:gd name="T25" fmla="*/ 148 h 230"/>
                <a:gd name="T26" fmla="*/ 86 w 262"/>
                <a:gd name="T27" fmla="*/ 152 h 230"/>
                <a:gd name="T28" fmla="*/ 49 w 262"/>
                <a:gd name="T29" fmla="*/ 191 h 230"/>
                <a:gd name="T30" fmla="*/ 49 w 262"/>
                <a:gd name="T31" fmla="*/ 164 h 230"/>
                <a:gd name="T32" fmla="*/ 49 w 262"/>
                <a:gd name="T33" fmla="*/ 148 h 230"/>
                <a:gd name="T34" fmla="*/ 33 w 262"/>
                <a:gd name="T35" fmla="*/ 148 h 230"/>
                <a:gd name="T36" fmla="*/ 16 w 262"/>
                <a:gd name="T37" fmla="*/ 148 h 230"/>
                <a:gd name="T38" fmla="*/ 16 w 262"/>
                <a:gd name="T39" fmla="*/ 1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230">
                  <a:moveTo>
                    <a:pt x="0" y="164"/>
                  </a:moveTo>
                  <a:lnTo>
                    <a:pt x="33" y="164"/>
                  </a:lnTo>
                  <a:lnTo>
                    <a:pt x="33" y="230"/>
                  </a:lnTo>
                  <a:lnTo>
                    <a:pt x="98" y="164"/>
                  </a:lnTo>
                  <a:lnTo>
                    <a:pt x="262" y="164"/>
                  </a:lnTo>
                  <a:lnTo>
                    <a:pt x="262" y="0"/>
                  </a:lnTo>
                  <a:lnTo>
                    <a:pt x="0" y="0"/>
                  </a:lnTo>
                  <a:lnTo>
                    <a:pt x="0" y="164"/>
                  </a:lnTo>
                  <a:close/>
                  <a:moveTo>
                    <a:pt x="16" y="17"/>
                  </a:moveTo>
                  <a:lnTo>
                    <a:pt x="246" y="17"/>
                  </a:lnTo>
                  <a:lnTo>
                    <a:pt x="246" y="148"/>
                  </a:lnTo>
                  <a:lnTo>
                    <a:pt x="98" y="148"/>
                  </a:lnTo>
                  <a:lnTo>
                    <a:pt x="92" y="148"/>
                  </a:lnTo>
                  <a:lnTo>
                    <a:pt x="86" y="152"/>
                  </a:lnTo>
                  <a:lnTo>
                    <a:pt x="49" y="191"/>
                  </a:lnTo>
                  <a:lnTo>
                    <a:pt x="49" y="164"/>
                  </a:lnTo>
                  <a:lnTo>
                    <a:pt x="49" y="148"/>
                  </a:lnTo>
                  <a:lnTo>
                    <a:pt x="33" y="148"/>
                  </a:lnTo>
                  <a:lnTo>
                    <a:pt x="16" y="148"/>
                  </a:lnTo>
                  <a:lnTo>
                    <a:pt x="16" y="17"/>
                  </a:ln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7" name="Group 16"/>
          <p:cNvGrpSpPr/>
          <p:nvPr/>
        </p:nvGrpSpPr>
        <p:grpSpPr>
          <a:xfrm>
            <a:off x="7861382" y="1833475"/>
            <a:ext cx="1165352" cy="1165352"/>
            <a:chOff x="8019018" y="1869743"/>
            <a:chExt cx="1188720" cy="1188720"/>
          </a:xfrm>
        </p:grpSpPr>
        <p:sp>
          <p:nvSpPr>
            <p:cNvPr id="85" name="Oval 84"/>
            <p:cNvSpPr/>
            <p:nvPr/>
          </p:nvSpPr>
          <p:spPr bwMode="auto">
            <a:xfrm>
              <a:off x="8019018"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9"/>
            <p:cNvSpPr>
              <a:spLocks noEditPoints="1"/>
            </p:cNvSpPr>
            <p:nvPr/>
          </p:nvSpPr>
          <p:spPr bwMode="auto">
            <a:xfrm>
              <a:off x="8479734" y="2234924"/>
              <a:ext cx="295275" cy="492125"/>
            </a:xfrm>
            <a:custGeom>
              <a:avLst/>
              <a:gdLst>
                <a:gd name="T0" fmla="*/ 66 w 90"/>
                <a:gd name="T1" fmla="*/ 120 h 152"/>
                <a:gd name="T2" fmla="*/ 24 w 90"/>
                <a:gd name="T3" fmla="*/ 120 h 152"/>
                <a:gd name="T4" fmla="*/ 24 w 90"/>
                <a:gd name="T5" fmla="*/ 112 h 152"/>
                <a:gd name="T6" fmla="*/ 66 w 90"/>
                <a:gd name="T7" fmla="*/ 112 h 152"/>
                <a:gd name="T8" fmla="*/ 66 w 90"/>
                <a:gd name="T9" fmla="*/ 120 h 152"/>
                <a:gd name="T10" fmla="*/ 66 w 90"/>
                <a:gd name="T11" fmla="*/ 128 h 152"/>
                <a:gd name="T12" fmla="*/ 24 w 90"/>
                <a:gd name="T13" fmla="*/ 128 h 152"/>
                <a:gd name="T14" fmla="*/ 24 w 90"/>
                <a:gd name="T15" fmla="*/ 136 h 152"/>
                <a:gd name="T16" fmla="*/ 66 w 90"/>
                <a:gd name="T17" fmla="*/ 136 h 152"/>
                <a:gd name="T18" fmla="*/ 66 w 90"/>
                <a:gd name="T19" fmla="*/ 128 h 152"/>
                <a:gd name="T20" fmla="*/ 61 w 90"/>
                <a:gd name="T21" fmla="*/ 144 h 152"/>
                <a:gd name="T22" fmla="*/ 29 w 90"/>
                <a:gd name="T23" fmla="*/ 144 h 152"/>
                <a:gd name="T24" fmla="*/ 29 w 90"/>
                <a:gd name="T25" fmla="*/ 152 h 152"/>
                <a:gd name="T26" fmla="*/ 61 w 90"/>
                <a:gd name="T27" fmla="*/ 152 h 152"/>
                <a:gd name="T28" fmla="*/ 61 w 90"/>
                <a:gd name="T29" fmla="*/ 144 h 152"/>
                <a:gd name="T30" fmla="*/ 70 w 90"/>
                <a:gd name="T31" fmla="*/ 100 h 152"/>
                <a:gd name="T32" fmla="*/ 80 w 90"/>
                <a:gd name="T33" fmla="*/ 74 h 152"/>
                <a:gd name="T34" fmla="*/ 81 w 90"/>
                <a:gd name="T35" fmla="*/ 72 h 152"/>
                <a:gd name="T36" fmla="*/ 90 w 90"/>
                <a:gd name="T37" fmla="*/ 45 h 152"/>
                <a:gd name="T38" fmla="*/ 45 w 90"/>
                <a:gd name="T39" fmla="*/ 0 h 152"/>
                <a:gd name="T40" fmla="*/ 0 w 90"/>
                <a:gd name="T41" fmla="*/ 45 h 152"/>
                <a:gd name="T42" fmla="*/ 9 w 90"/>
                <a:gd name="T43" fmla="*/ 72 h 152"/>
                <a:gd name="T44" fmla="*/ 12 w 90"/>
                <a:gd name="T45" fmla="*/ 70 h 152"/>
                <a:gd name="T46" fmla="*/ 9 w 90"/>
                <a:gd name="T47" fmla="*/ 72 h 152"/>
                <a:gd name="T48" fmla="*/ 20 w 90"/>
                <a:gd name="T49" fmla="*/ 100 h 152"/>
                <a:gd name="T50" fmla="*/ 20 w 90"/>
                <a:gd name="T51" fmla="*/ 104 h 152"/>
                <a:gd name="T52" fmla="*/ 70 w 90"/>
                <a:gd name="T53" fmla="*/ 104 h 152"/>
                <a:gd name="T54" fmla="*/ 70 w 90"/>
                <a:gd name="T55" fmla="*/ 100 h 152"/>
                <a:gd name="T56" fmla="*/ 15 w 90"/>
                <a:gd name="T57" fmla="*/ 67 h 152"/>
                <a:gd name="T58" fmla="*/ 15 w 90"/>
                <a:gd name="T59" fmla="*/ 67 h 152"/>
                <a:gd name="T60" fmla="*/ 8 w 90"/>
                <a:gd name="T61" fmla="*/ 45 h 152"/>
                <a:gd name="T62" fmla="*/ 45 w 90"/>
                <a:gd name="T63" fmla="*/ 8 h 152"/>
                <a:gd name="T64" fmla="*/ 82 w 90"/>
                <a:gd name="T65" fmla="*/ 45 h 152"/>
                <a:gd name="T66" fmla="*/ 75 w 90"/>
                <a:gd name="T67" fmla="*/ 67 h 152"/>
                <a:gd name="T68" fmla="*/ 75 w 90"/>
                <a:gd name="T69" fmla="*/ 67 h 152"/>
                <a:gd name="T70" fmla="*/ 62 w 90"/>
                <a:gd name="T71" fmla="*/ 96 h 152"/>
                <a:gd name="T72" fmla="*/ 28 w 90"/>
                <a:gd name="T73" fmla="*/ 96 h 152"/>
                <a:gd name="T74" fmla="*/ 15 w 90"/>
                <a:gd name="T75" fmla="*/ 6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52">
                  <a:moveTo>
                    <a:pt x="66" y="120"/>
                  </a:moveTo>
                  <a:cubicBezTo>
                    <a:pt x="24" y="120"/>
                    <a:pt x="24" y="120"/>
                    <a:pt x="24" y="120"/>
                  </a:cubicBezTo>
                  <a:cubicBezTo>
                    <a:pt x="24" y="112"/>
                    <a:pt x="24" y="112"/>
                    <a:pt x="24" y="112"/>
                  </a:cubicBezTo>
                  <a:cubicBezTo>
                    <a:pt x="66" y="112"/>
                    <a:pt x="66" y="112"/>
                    <a:pt x="66" y="112"/>
                  </a:cubicBezTo>
                  <a:lnTo>
                    <a:pt x="66" y="120"/>
                  </a:lnTo>
                  <a:close/>
                  <a:moveTo>
                    <a:pt x="66" y="128"/>
                  </a:moveTo>
                  <a:cubicBezTo>
                    <a:pt x="24" y="128"/>
                    <a:pt x="24" y="128"/>
                    <a:pt x="24" y="128"/>
                  </a:cubicBezTo>
                  <a:cubicBezTo>
                    <a:pt x="24" y="136"/>
                    <a:pt x="24" y="136"/>
                    <a:pt x="24" y="136"/>
                  </a:cubicBezTo>
                  <a:cubicBezTo>
                    <a:pt x="66" y="136"/>
                    <a:pt x="66" y="136"/>
                    <a:pt x="66" y="136"/>
                  </a:cubicBezTo>
                  <a:lnTo>
                    <a:pt x="66" y="128"/>
                  </a:lnTo>
                  <a:close/>
                  <a:moveTo>
                    <a:pt x="61" y="144"/>
                  </a:moveTo>
                  <a:cubicBezTo>
                    <a:pt x="29" y="144"/>
                    <a:pt x="29" y="144"/>
                    <a:pt x="29" y="144"/>
                  </a:cubicBezTo>
                  <a:cubicBezTo>
                    <a:pt x="29" y="152"/>
                    <a:pt x="29" y="152"/>
                    <a:pt x="29" y="152"/>
                  </a:cubicBezTo>
                  <a:cubicBezTo>
                    <a:pt x="61" y="152"/>
                    <a:pt x="61" y="152"/>
                    <a:pt x="61" y="152"/>
                  </a:cubicBezTo>
                  <a:lnTo>
                    <a:pt x="61" y="144"/>
                  </a:lnTo>
                  <a:close/>
                  <a:moveTo>
                    <a:pt x="70" y="100"/>
                  </a:moveTo>
                  <a:cubicBezTo>
                    <a:pt x="70" y="100"/>
                    <a:pt x="71" y="87"/>
                    <a:pt x="80" y="74"/>
                  </a:cubicBezTo>
                  <a:cubicBezTo>
                    <a:pt x="81" y="72"/>
                    <a:pt x="81" y="72"/>
                    <a:pt x="81" y="72"/>
                  </a:cubicBezTo>
                  <a:cubicBezTo>
                    <a:pt x="87" y="64"/>
                    <a:pt x="90" y="55"/>
                    <a:pt x="90" y="45"/>
                  </a:cubicBezTo>
                  <a:cubicBezTo>
                    <a:pt x="90" y="20"/>
                    <a:pt x="70" y="0"/>
                    <a:pt x="45" y="0"/>
                  </a:cubicBezTo>
                  <a:cubicBezTo>
                    <a:pt x="20" y="0"/>
                    <a:pt x="0" y="20"/>
                    <a:pt x="0" y="45"/>
                  </a:cubicBezTo>
                  <a:cubicBezTo>
                    <a:pt x="0" y="55"/>
                    <a:pt x="3" y="64"/>
                    <a:pt x="9" y="72"/>
                  </a:cubicBezTo>
                  <a:cubicBezTo>
                    <a:pt x="12" y="70"/>
                    <a:pt x="12" y="70"/>
                    <a:pt x="12" y="70"/>
                  </a:cubicBezTo>
                  <a:cubicBezTo>
                    <a:pt x="9" y="72"/>
                    <a:pt x="9" y="72"/>
                    <a:pt x="9" y="72"/>
                  </a:cubicBezTo>
                  <a:cubicBezTo>
                    <a:pt x="19" y="85"/>
                    <a:pt x="20" y="100"/>
                    <a:pt x="20" y="100"/>
                  </a:cubicBezTo>
                  <a:cubicBezTo>
                    <a:pt x="20" y="104"/>
                    <a:pt x="20" y="104"/>
                    <a:pt x="20" y="104"/>
                  </a:cubicBezTo>
                  <a:cubicBezTo>
                    <a:pt x="70" y="104"/>
                    <a:pt x="70" y="104"/>
                    <a:pt x="70" y="104"/>
                  </a:cubicBezTo>
                  <a:lnTo>
                    <a:pt x="70" y="100"/>
                  </a:lnTo>
                  <a:close/>
                  <a:moveTo>
                    <a:pt x="15" y="67"/>
                  </a:moveTo>
                  <a:cubicBezTo>
                    <a:pt x="15" y="67"/>
                    <a:pt x="15" y="67"/>
                    <a:pt x="15" y="67"/>
                  </a:cubicBezTo>
                  <a:cubicBezTo>
                    <a:pt x="10" y="61"/>
                    <a:pt x="8" y="53"/>
                    <a:pt x="8" y="45"/>
                  </a:cubicBezTo>
                  <a:cubicBezTo>
                    <a:pt x="8" y="25"/>
                    <a:pt x="25" y="8"/>
                    <a:pt x="45" y="8"/>
                  </a:cubicBezTo>
                  <a:cubicBezTo>
                    <a:pt x="65" y="8"/>
                    <a:pt x="82" y="25"/>
                    <a:pt x="82" y="45"/>
                  </a:cubicBezTo>
                  <a:cubicBezTo>
                    <a:pt x="82" y="53"/>
                    <a:pt x="80" y="60"/>
                    <a:pt x="75" y="67"/>
                  </a:cubicBezTo>
                  <a:cubicBezTo>
                    <a:pt x="75" y="67"/>
                    <a:pt x="75" y="67"/>
                    <a:pt x="75" y="67"/>
                  </a:cubicBezTo>
                  <a:cubicBezTo>
                    <a:pt x="66" y="78"/>
                    <a:pt x="63" y="90"/>
                    <a:pt x="62" y="96"/>
                  </a:cubicBezTo>
                  <a:cubicBezTo>
                    <a:pt x="28" y="96"/>
                    <a:pt x="28" y="96"/>
                    <a:pt x="28" y="96"/>
                  </a:cubicBezTo>
                  <a:cubicBezTo>
                    <a:pt x="27" y="90"/>
                    <a:pt x="24" y="78"/>
                    <a:pt x="15" y="67"/>
                  </a:cubicBez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grpSp>
        <p:nvGrpSpPr>
          <p:cNvPr id="18" name="Group 17"/>
          <p:cNvGrpSpPr/>
          <p:nvPr/>
        </p:nvGrpSpPr>
        <p:grpSpPr>
          <a:xfrm>
            <a:off x="10200748" y="1833475"/>
            <a:ext cx="1165352" cy="1165352"/>
            <a:chOff x="10405294" y="1869743"/>
            <a:chExt cx="1188720" cy="1188720"/>
          </a:xfrm>
        </p:grpSpPr>
        <p:sp>
          <p:nvSpPr>
            <p:cNvPr id="92" name="Oval 91"/>
            <p:cNvSpPr/>
            <p:nvPr/>
          </p:nvSpPr>
          <p:spPr bwMode="auto">
            <a:xfrm>
              <a:off x="10405294" y="1869743"/>
              <a:ext cx="1188720" cy="1188720"/>
            </a:xfrm>
            <a:prstGeom prst="ellipse">
              <a:avLst/>
            </a:prstGeom>
            <a:solidFill>
              <a:schemeClr val="bg1"/>
            </a:solid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Freeform 13"/>
            <p:cNvSpPr>
              <a:spLocks noEditPoints="1"/>
            </p:cNvSpPr>
            <p:nvPr/>
          </p:nvSpPr>
          <p:spPr bwMode="auto">
            <a:xfrm>
              <a:off x="10801079" y="2234924"/>
              <a:ext cx="412750" cy="412750"/>
            </a:xfrm>
            <a:custGeom>
              <a:avLst/>
              <a:gdLst>
                <a:gd name="T0" fmla="*/ 86 w 127"/>
                <a:gd name="T1" fmla="*/ 0 h 127"/>
                <a:gd name="T2" fmla="*/ 46 w 127"/>
                <a:gd name="T3" fmla="*/ 41 h 127"/>
                <a:gd name="T4" fmla="*/ 55 w 127"/>
                <a:gd name="T5" fmla="*/ 66 h 127"/>
                <a:gd name="T6" fmla="*/ 0 w 127"/>
                <a:gd name="T7" fmla="*/ 122 h 127"/>
                <a:gd name="T8" fmla="*/ 5 w 127"/>
                <a:gd name="T9" fmla="*/ 127 h 127"/>
                <a:gd name="T10" fmla="*/ 61 w 127"/>
                <a:gd name="T11" fmla="*/ 72 h 127"/>
                <a:gd name="T12" fmla="*/ 86 w 127"/>
                <a:gd name="T13" fmla="*/ 81 h 127"/>
                <a:gd name="T14" fmla="*/ 127 w 127"/>
                <a:gd name="T15" fmla="*/ 41 h 127"/>
                <a:gd name="T16" fmla="*/ 86 w 127"/>
                <a:gd name="T17" fmla="*/ 0 h 127"/>
                <a:gd name="T18" fmla="*/ 86 w 127"/>
                <a:gd name="T19" fmla="*/ 73 h 127"/>
                <a:gd name="T20" fmla="*/ 54 w 127"/>
                <a:gd name="T21" fmla="*/ 41 h 127"/>
                <a:gd name="T22" fmla="*/ 86 w 127"/>
                <a:gd name="T23" fmla="*/ 8 h 127"/>
                <a:gd name="T24" fmla="*/ 119 w 127"/>
                <a:gd name="T25" fmla="*/ 41 h 127"/>
                <a:gd name="T26" fmla="*/ 86 w 127"/>
                <a:gd name="T27"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27">
                  <a:moveTo>
                    <a:pt x="86" y="0"/>
                  </a:moveTo>
                  <a:cubicBezTo>
                    <a:pt x="64" y="0"/>
                    <a:pt x="46" y="18"/>
                    <a:pt x="46" y="41"/>
                  </a:cubicBezTo>
                  <a:cubicBezTo>
                    <a:pt x="46" y="50"/>
                    <a:pt x="49" y="59"/>
                    <a:pt x="55" y="66"/>
                  </a:cubicBezTo>
                  <a:cubicBezTo>
                    <a:pt x="0" y="122"/>
                    <a:pt x="0" y="122"/>
                    <a:pt x="0" y="122"/>
                  </a:cubicBezTo>
                  <a:cubicBezTo>
                    <a:pt x="5" y="127"/>
                    <a:pt x="5" y="127"/>
                    <a:pt x="5" y="127"/>
                  </a:cubicBezTo>
                  <a:cubicBezTo>
                    <a:pt x="61" y="72"/>
                    <a:pt x="61" y="72"/>
                    <a:pt x="61" y="72"/>
                  </a:cubicBezTo>
                  <a:cubicBezTo>
                    <a:pt x="68" y="78"/>
                    <a:pt x="77" y="81"/>
                    <a:pt x="86" y="81"/>
                  </a:cubicBezTo>
                  <a:cubicBezTo>
                    <a:pt x="109" y="81"/>
                    <a:pt x="127" y="63"/>
                    <a:pt x="127" y="41"/>
                  </a:cubicBezTo>
                  <a:cubicBezTo>
                    <a:pt x="127" y="18"/>
                    <a:pt x="109" y="0"/>
                    <a:pt x="86" y="0"/>
                  </a:cubicBezTo>
                  <a:close/>
                  <a:moveTo>
                    <a:pt x="86" y="73"/>
                  </a:moveTo>
                  <a:cubicBezTo>
                    <a:pt x="68" y="73"/>
                    <a:pt x="54" y="59"/>
                    <a:pt x="54" y="41"/>
                  </a:cubicBezTo>
                  <a:cubicBezTo>
                    <a:pt x="54" y="23"/>
                    <a:pt x="68" y="8"/>
                    <a:pt x="86" y="8"/>
                  </a:cubicBezTo>
                  <a:cubicBezTo>
                    <a:pt x="104" y="8"/>
                    <a:pt x="119" y="23"/>
                    <a:pt x="119" y="41"/>
                  </a:cubicBezTo>
                  <a:cubicBezTo>
                    <a:pt x="119" y="59"/>
                    <a:pt x="104" y="73"/>
                    <a:pt x="86" y="73"/>
                  </a:cubicBez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896386"/>
              <a:endParaRPr lang="en-US" sz="1765" kern="0" dirty="0">
                <a:gradFill>
                  <a:gsLst>
                    <a:gs pos="1250">
                      <a:schemeClr val="tx2"/>
                    </a:gs>
                    <a:gs pos="100000">
                      <a:schemeClr val="tx2"/>
                    </a:gs>
                  </a:gsLst>
                  <a:lin ang="5400000" scaled="0"/>
                </a:gradFill>
              </a:endParaRPr>
            </a:p>
          </p:txBody>
        </p:sp>
      </p:grpSp>
      <p:cxnSp>
        <p:nvCxnSpPr>
          <p:cNvPr id="66" name="Straight Connector 65"/>
          <p:cNvCxnSpPr/>
          <p:nvPr/>
        </p:nvCxnSpPr>
        <p:spPr>
          <a:xfrm flipH="1">
            <a:off x="410864" y="4047811"/>
            <a:ext cx="11399843" cy="0"/>
          </a:xfrm>
          <a:prstGeom prst="line">
            <a:avLst/>
          </a:prstGeom>
          <a:solidFill>
            <a:schemeClr val="tx1">
              <a:lumMod val="20000"/>
              <a:lumOff val="80000"/>
              <a:alpha val="30000"/>
            </a:scheme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7" name="Straight Connector 66"/>
          <p:cNvCxnSpPr/>
          <p:nvPr/>
        </p:nvCxnSpPr>
        <p:spPr>
          <a:xfrm flipH="1">
            <a:off x="410864" y="5187617"/>
            <a:ext cx="11399843" cy="0"/>
          </a:xfrm>
          <a:prstGeom prst="line">
            <a:avLst/>
          </a:prstGeom>
          <a:solidFill>
            <a:schemeClr val="tx1">
              <a:lumMod val="20000"/>
              <a:lumOff val="80000"/>
              <a:alpha val="30000"/>
            </a:schemeClr>
          </a:solid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063430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
                                        <p:tgtEl>
                                          <p:spTgt spid="8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fade">
                                      <p:cBhvr>
                                        <p:cTn id="35" dur="500"/>
                                        <p:tgtEl>
                                          <p:spTgt spid="10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500"/>
                                        <p:tgtEl>
                                          <p:spTgt spid="8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fade">
                                      <p:cBhvr>
                                        <p:cTn id="55" dur="500"/>
                                        <p:tgtEl>
                                          <p:spTgt spid="94"/>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500"/>
                                        <p:tgtEl>
                                          <p:spTgt spid="8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0"/>
                                        </p:tgtEl>
                                        <p:attrNameLst>
                                          <p:attrName>style.visibility</p:attrName>
                                        </p:attrNameLst>
                                      </p:cBhvr>
                                      <p:to>
                                        <p:strVal val="visible"/>
                                      </p:to>
                                    </p:set>
                                    <p:animEffect transition="in" filter="fade">
                                      <p:cBhvr>
                                        <p:cTn id="66" dur="500"/>
                                        <p:tgtEl>
                                          <p:spTgt spid="10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59" grpId="0"/>
      <p:bldP spid="69" grpId="0"/>
      <p:bldP spid="100" grpId="0"/>
      <p:bldP spid="81" grpId="0"/>
      <p:bldP spid="76" grpId="0"/>
      <p:bldP spid="54" grpId="0"/>
      <p:bldP spid="91" grpId="0"/>
      <p:bldP spid="82" grpId="0"/>
      <p:bldP spid="87" grpId="0"/>
      <p:bldP spid="103" grpId="0"/>
      <p:bldP spid="88" grpId="0"/>
      <p:bldP spid="65" grpId="0"/>
      <p:bldP spid="104" grpId="0"/>
      <p:bldP spid="9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39" y="531952"/>
            <a:ext cx="11653523" cy="1985641"/>
          </a:xfrm>
        </p:spPr>
        <p:txBody>
          <a:bodyPr/>
          <a:lstStyle/>
          <a:p>
            <a:endParaRPr lang="fr-FR"/>
          </a:p>
        </p:txBody>
      </p:sp>
      <p:sp>
        <p:nvSpPr>
          <p:cNvPr id="15" name="Rectangle 14"/>
          <p:cNvSpPr>
            <a:spLocks/>
          </p:cNvSpPr>
          <p:nvPr/>
        </p:nvSpPr>
        <p:spPr bwMode="auto">
          <a:xfrm>
            <a:off x="7896753" y="580055"/>
            <a:ext cx="3909563" cy="78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70" tIns="43734" rIns="87470" bIns="43734" numCol="1" spcCol="0" rtlCol="0" fromWordArt="0" anchor="ctr" anchorCtr="0" forceAA="0" compatLnSpc="1">
            <a:prstTxWarp prst="textNoShape">
              <a:avLst/>
            </a:prstTxWarp>
            <a:noAutofit/>
          </a:bodyPr>
          <a:lstStyle/>
          <a:p>
            <a:pPr marL="0" marR="0" lvl="0" indent="0" algn="r" defTabSz="891460" eaLnBrk="1" fontAlgn="auto" latinLnBrk="0" hangingPunct="1">
              <a:lnSpc>
                <a:spcPct val="100000"/>
              </a:lnSpc>
              <a:spcBef>
                <a:spcPts val="0"/>
              </a:spcBef>
              <a:spcAft>
                <a:spcPts val="0"/>
              </a:spcAft>
              <a:buClrTx/>
              <a:buSzTx/>
              <a:buFontTx/>
              <a:buNone/>
              <a:tabLst/>
              <a:defRPr/>
            </a:pPr>
            <a:endParaRPr kumimoji="0" lang="en-US" sz="1730" b="1" i="0" u="none" strike="noStrike" kern="0" cap="none" spc="0" normalizeH="0" baseline="0" noProof="0">
              <a:ln>
                <a:noFill/>
              </a:ln>
              <a:solidFill>
                <a:srgbClr val="FFB900"/>
              </a:solidFill>
              <a:effectLst/>
              <a:uLnTx/>
              <a:uFillTx/>
              <a:latin typeface="Segoe UI"/>
            </a:endParaRPr>
          </a:p>
        </p:txBody>
      </p:sp>
      <p:sp>
        <p:nvSpPr>
          <p:cNvPr id="16" name="Rectangle 15"/>
          <p:cNvSpPr>
            <a:spLocks/>
          </p:cNvSpPr>
          <p:nvPr/>
        </p:nvSpPr>
        <p:spPr bwMode="auto">
          <a:xfrm>
            <a:off x="7896753" y="580055"/>
            <a:ext cx="3909563" cy="780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70" tIns="43734" rIns="87470" bIns="43734" numCol="1" spcCol="0" rtlCol="0" fromWordArt="0" anchor="ctr" anchorCtr="0" forceAA="0" compatLnSpc="1">
            <a:prstTxWarp prst="textNoShape">
              <a:avLst/>
            </a:prstTxWarp>
            <a:noAutofit/>
          </a:bodyPr>
          <a:lstStyle/>
          <a:p>
            <a:pPr marL="0" marR="0" lvl="0" indent="0" algn="r" defTabSz="891460" eaLnBrk="1" fontAlgn="auto" latinLnBrk="0" hangingPunct="1">
              <a:lnSpc>
                <a:spcPct val="100000"/>
              </a:lnSpc>
              <a:spcBef>
                <a:spcPts val="0"/>
              </a:spcBef>
              <a:spcAft>
                <a:spcPts val="0"/>
              </a:spcAft>
              <a:buClrTx/>
              <a:buSzTx/>
              <a:buFontTx/>
              <a:buNone/>
              <a:tabLst/>
              <a:defRPr/>
            </a:pPr>
            <a:endParaRPr kumimoji="0" lang="en-US" sz="1730" b="1" i="0" u="none" strike="noStrike" kern="0" cap="none" spc="0" normalizeH="0" baseline="0" noProof="0">
              <a:ln>
                <a:noFill/>
              </a:ln>
              <a:solidFill>
                <a:srgbClr val="FFB900"/>
              </a:solidFill>
              <a:effectLst/>
              <a:uLnTx/>
              <a:uFillTx/>
              <a:latin typeface="Segoe UI"/>
            </a:endParaRPr>
          </a:p>
        </p:txBody>
      </p:sp>
      <p:grpSp>
        <p:nvGrpSpPr>
          <p:cNvPr id="7" name="Group 6"/>
          <p:cNvGrpSpPr/>
          <p:nvPr/>
        </p:nvGrpSpPr>
        <p:grpSpPr>
          <a:xfrm>
            <a:off x="453952" y="2929288"/>
            <a:ext cx="2098974" cy="627407"/>
            <a:chOff x="6827777" y="4411662"/>
            <a:chExt cx="2459932" cy="533400"/>
          </a:xfrm>
          <a:solidFill>
            <a:schemeClr val="tx1"/>
          </a:solidFill>
        </p:grpSpPr>
        <p:sp>
          <p:nvSpPr>
            <p:cNvPr id="10" name="Flowchart: Process 8"/>
            <p:cNvSpPr/>
            <p:nvPr/>
          </p:nvSpPr>
          <p:spPr bwMode="auto">
            <a:xfrm>
              <a:off x="6827777" y="44116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9" name="Rectangle 8"/>
            <p:cNvSpPr/>
            <p:nvPr/>
          </p:nvSpPr>
          <p:spPr>
            <a:xfrm>
              <a:off x="6996044" y="4520801"/>
              <a:ext cx="2121554" cy="329012"/>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Emotion</a:t>
              </a:r>
            </a:p>
          </p:txBody>
        </p:sp>
      </p:grpSp>
      <p:grpSp>
        <p:nvGrpSpPr>
          <p:cNvPr id="12" name="Group 11"/>
          <p:cNvGrpSpPr/>
          <p:nvPr/>
        </p:nvGrpSpPr>
        <p:grpSpPr>
          <a:xfrm>
            <a:off x="2682513" y="2929288"/>
            <a:ext cx="2195928" cy="627407"/>
            <a:chOff x="9701909" y="5021262"/>
            <a:chExt cx="2459932" cy="533400"/>
          </a:xfrm>
          <a:solidFill>
            <a:schemeClr val="tx1"/>
          </a:solidFill>
        </p:grpSpPr>
        <p:sp>
          <p:nvSpPr>
            <p:cNvPr id="17"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4" name="Rectangle 13"/>
            <p:cNvSpPr/>
            <p:nvPr/>
          </p:nvSpPr>
          <p:spPr>
            <a:xfrm>
              <a:off x="9817021" y="5125889"/>
              <a:ext cx="2344820"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Speaker Recognition</a:t>
              </a:r>
            </a:p>
          </p:txBody>
        </p:sp>
      </p:grpSp>
      <p:grpSp>
        <p:nvGrpSpPr>
          <p:cNvPr id="19" name="Group 18"/>
          <p:cNvGrpSpPr/>
          <p:nvPr/>
        </p:nvGrpSpPr>
        <p:grpSpPr>
          <a:xfrm>
            <a:off x="2682512" y="3642649"/>
            <a:ext cx="2195928" cy="627407"/>
            <a:chOff x="9701909" y="5630862"/>
            <a:chExt cx="2459932" cy="533400"/>
          </a:xfrm>
          <a:solidFill>
            <a:schemeClr val="tx1"/>
          </a:solidFill>
        </p:grpSpPr>
        <p:sp>
          <p:nvSpPr>
            <p:cNvPr id="22"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21" name="Rectangle 20"/>
            <p:cNvSpPr/>
            <p:nvPr/>
          </p:nvSpPr>
          <p:spPr>
            <a:xfrm>
              <a:off x="9838466" y="5631889"/>
              <a:ext cx="2162814"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Speech</a:t>
              </a:r>
            </a:p>
          </p:txBody>
        </p:sp>
      </p:grpSp>
      <p:grpSp>
        <p:nvGrpSpPr>
          <p:cNvPr id="24" name="Group 23"/>
          <p:cNvGrpSpPr/>
          <p:nvPr/>
        </p:nvGrpSpPr>
        <p:grpSpPr>
          <a:xfrm>
            <a:off x="2677806" y="2215927"/>
            <a:ext cx="2199076" cy="627404"/>
            <a:chOff x="9701907" y="3192460"/>
            <a:chExt cx="2459932" cy="533400"/>
          </a:xfrm>
          <a:solidFill>
            <a:schemeClr val="tx1"/>
          </a:solidFill>
        </p:grpSpPr>
        <p:sp>
          <p:nvSpPr>
            <p:cNvPr id="27"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26" name="Rectangle 25"/>
            <p:cNvSpPr/>
            <p:nvPr/>
          </p:nvSpPr>
          <p:spPr>
            <a:xfrm>
              <a:off x="9836450" y="3268662"/>
              <a:ext cx="2321868"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Custom Recognition</a:t>
              </a:r>
            </a:p>
          </p:txBody>
        </p:sp>
      </p:grpSp>
      <p:grpSp>
        <p:nvGrpSpPr>
          <p:cNvPr id="29" name="Group 28"/>
          <p:cNvGrpSpPr/>
          <p:nvPr/>
        </p:nvGrpSpPr>
        <p:grpSpPr>
          <a:xfrm>
            <a:off x="453952" y="2215926"/>
            <a:ext cx="2099966" cy="627407"/>
            <a:chOff x="6827776" y="3192468"/>
            <a:chExt cx="2459933" cy="533401"/>
          </a:xfrm>
          <a:solidFill>
            <a:schemeClr val="tx1"/>
          </a:solidFill>
        </p:grpSpPr>
        <p:sp>
          <p:nvSpPr>
            <p:cNvPr id="32" name="Flowchart: Process 8"/>
            <p:cNvSpPr/>
            <p:nvPr/>
          </p:nvSpPr>
          <p:spPr bwMode="auto">
            <a:xfrm>
              <a:off x="6827776" y="3192468"/>
              <a:ext cx="2459933" cy="53340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31" name="Rectangle 30"/>
            <p:cNvSpPr/>
            <p:nvPr/>
          </p:nvSpPr>
          <p:spPr>
            <a:xfrm>
              <a:off x="6986793" y="3268665"/>
              <a:ext cx="2130806"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Computer Vision</a:t>
              </a:r>
            </a:p>
          </p:txBody>
        </p:sp>
      </p:grpSp>
      <p:grpSp>
        <p:nvGrpSpPr>
          <p:cNvPr id="34" name="Group 33"/>
          <p:cNvGrpSpPr/>
          <p:nvPr/>
        </p:nvGrpSpPr>
        <p:grpSpPr>
          <a:xfrm>
            <a:off x="453952" y="3642649"/>
            <a:ext cx="2101318" cy="627407"/>
            <a:chOff x="6827777" y="3802062"/>
            <a:chExt cx="2459932" cy="533400"/>
          </a:xfrm>
          <a:solidFill>
            <a:schemeClr val="tx1"/>
          </a:solidFill>
        </p:grpSpPr>
        <p:sp>
          <p:nvSpPr>
            <p:cNvPr id="37" name="Flowchart: Process 8"/>
            <p:cNvSpPr/>
            <p:nvPr/>
          </p:nvSpPr>
          <p:spPr bwMode="auto">
            <a:xfrm>
              <a:off x="6827777" y="38020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36" name="Rectangle 35"/>
            <p:cNvSpPr/>
            <p:nvPr/>
          </p:nvSpPr>
          <p:spPr>
            <a:xfrm>
              <a:off x="7014491" y="3892910"/>
              <a:ext cx="2103108"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Face</a:t>
              </a:r>
            </a:p>
          </p:txBody>
        </p:sp>
      </p:grpSp>
      <p:grpSp>
        <p:nvGrpSpPr>
          <p:cNvPr id="39" name="Group 38"/>
          <p:cNvGrpSpPr/>
          <p:nvPr/>
        </p:nvGrpSpPr>
        <p:grpSpPr>
          <a:xfrm>
            <a:off x="453952" y="4356011"/>
            <a:ext cx="2098975" cy="627407"/>
            <a:chOff x="6827777" y="3802062"/>
            <a:chExt cx="2459932" cy="533400"/>
          </a:xfrm>
          <a:solidFill>
            <a:schemeClr val="tx1"/>
          </a:solidFill>
        </p:grpSpPr>
        <p:sp>
          <p:nvSpPr>
            <p:cNvPr id="42" name="Flowchart: Process 8"/>
            <p:cNvSpPr/>
            <p:nvPr/>
          </p:nvSpPr>
          <p:spPr bwMode="auto">
            <a:xfrm>
              <a:off x="6827777" y="38020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41" name="Rectangle 40"/>
            <p:cNvSpPr/>
            <p:nvPr/>
          </p:nvSpPr>
          <p:spPr>
            <a:xfrm>
              <a:off x="6994719" y="3892910"/>
              <a:ext cx="2122880"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Video</a:t>
              </a:r>
            </a:p>
          </p:txBody>
        </p:sp>
      </p:gr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653" y="1632039"/>
            <a:ext cx="296411" cy="359581"/>
          </a:xfrm>
          <a:prstGeom prst="rect">
            <a:avLst/>
          </a:prstGeom>
        </p:spPr>
      </p:pic>
      <p:sp>
        <p:nvSpPr>
          <p:cNvPr id="45" name="Right Bracket 44"/>
          <p:cNvSpPr/>
          <p:nvPr/>
        </p:nvSpPr>
        <p:spPr>
          <a:xfrm rot="16200000">
            <a:off x="5936439" y="-4392024"/>
            <a:ext cx="209908" cy="11578822"/>
          </a:xfrm>
          <a:prstGeom prst="rightBracket">
            <a:avLst>
              <a:gd name="adj" fmla="val 78933"/>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a:endParaRPr>
          </a:p>
        </p:txBody>
      </p:sp>
      <p:sp>
        <p:nvSpPr>
          <p:cNvPr id="46" name="Rectangle 45"/>
          <p:cNvSpPr/>
          <p:nvPr/>
        </p:nvSpPr>
        <p:spPr>
          <a:xfrm>
            <a:off x="269241" y="645421"/>
            <a:ext cx="11655840" cy="557611"/>
          </a:xfrm>
          <a:prstGeom prst="rect">
            <a:avLst/>
          </a:prstGeom>
          <a:solidFill>
            <a:schemeClr val="tx1"/>
          </a:solidFill>
          <a:ln w="25400" cap="flat" cmpd="sng" algn="ctr">
            <a:noFill/>
            <a:prstDash val="solid"/>
          </a:ln>
          <a:effectLst/>
        </p:spPr>
        <p:txBody>
          <a:bodyPr lIns="116970" tIns="58484" rIns="116970" bIns="5848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8559" rtl="0" eaLnBrk="1" fontAlgn="auto" latinLnBrk="0" hangingPunct="1">
              <a:lnSpc>
                <a:spcPct val="100000"/>
              </a:lnSpc>
              <a:spcBef>
                <a:spcPts val="0"/>
              </a:spcBef>
              <a:spcAft>
                <a:spcPts val="0"/>
              </a:spcAft>
              <a:buClrTx/>
              <a:buSzTx/>
              <a:buFontTx/>
              <a:buNone/>
              <a:tabLst/>
              <a:defRPr/>
            </a:pPr>
            <a:r>
              <a:rPr kumimoji="0" lang="en-US" sz="3333" b="1" i="0" u="none" strike="noStrike" kern="0" cap="none" spc="0" normalizeH="0" baseline="0" noProof="0" dirty="0">
                <a:ln>
                  <a:noFill/>
                </a:ln>
                <a:solidFill>
                  <a:schemeClr val="bg1"/>
                </a:solidFill>
                <a:effectLst/>
                <a:uLnTx/>
                <a:uFillTx/>
                <a:latin typeface="Segoe UI Light"/>
                <a:ea typeface="+mn-ea"/>
                <a:cs typeface="+mn-cs"/>
              </a:rPr>
              <a:t>microsoft.com/cognitive</a:t>
            </a:r>
          </a:p>
        </p:txBody>
      </p:sp>
      <p:grpSp>
        <p:nvGrpSpPr>
          <p:cNvPr id="48" name="Group 47"/>
          <p:cNvGrpSpPr/>
          <p:nvPr/>
        </p:nvGrpSpPr>
        <p:grpSpPr>
          <a:xfrm>
            <a:off x="9616294" y="1511859"/>
            <a:ext cx="2178717" cy="627408"/>
            <a:chOff x="803519" y="1881281"/>
            <a:chExt cx="2222721" cy="640080"/>
          </a:xfrm>
        </p:grpSpPr>
        <p:sp>
          <p:nvSpPr>
            <p:cNvPr id="50" name="Rectangle 49"/>
            <p:cNvSpPr/>
            <p:nvPr/>
          </p:nvSpPr>
          <p:spPr>
            <a:xfrm>
              <a:off x="803519" y="1881281"/>
              <a:ext cx="2222721"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51" name="TextBox 50"/>
            <p:cNvSpPr txBox="1"/>
            <p:nvPr/>
          </p:nvSpPr>
          <p:spPr>
            <a:xfrm>
              <a:off x="1202293" y="1886159"/>
              <a:ext cx="1402359"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Search</a:t>
              </a:r>
            </a:p>
          </p:txBody>
        </p:sp>
      </p:grpSp>
      <p:grpSp>
        <p:nvGrpSpPr>
          <p:cNvPr id="54" name="Group 53"/>
          <p:cNvGrpSpPr/>
          <p:nvPr/>
        </p:nvGrpSpPr>
        <p:grpSpPr>
          <a:xfrm>
            <a:off x="2682462" y="1504826"/>
            <a:ext cx="2215536" cy="627408"/>
            <a:chOff x="803519" y="1881281"/>
            <a:chExt cx="2227717" cy="640080"/>
          </a:xfrm>
        </p:grpSpPr>
        <p:sp>
          <p:nvSpPr>
            <p:cNvPr id="57" name="Rectangle 56"/>
            <p:cNvSpPr/>
            <p:nvPr/>
          </p:nvSpPr>
          <p:spPr>
            <a:xfrm>
              <a:off x="803519" y="1881281"/>
              <a:ext cx="2227717"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58" name="TextBox 57"/>
            <p:cNvSpPr txBox="1"/>
            <p:nvPr/>
          </p:nvSpPr>
          <p:spPr>
            <a:xfrm>
              <a:off x="1213136" y="1886159"/>
              <a:ext cx="1533417"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Speech</a:t>
              </a:r>
            </a:p>
          </p:txBody>
        </p:sp>
      </p:grpSp>
      <p:grpSp>
        <p:nvGrpSpPr>
          <p:cNvPr id="61" name="Group 60"/>
          <p:cNvGrpSpPr/>
          <p:nvPr/>
        </p:nvGrpSpPr>
        <p:grpSpPr>
          <a:xfrm>
            <a:off x="4994619" y="1513042"/>
            <a:ext cx="2185876" cy="627408"/>
            <a:chOff x="803520" y="1881281"/>
            <a:chExt cx="2230024" cy="640080"/>
          </a:xfrm>
        </p:grpSpPr>
        <p:sp>
          <p:nvSpPr>
            <p:cNvPr id="63" name="Rectangle 62"/>
            <p:cNvSpPr/>
            <p:nvPr/>
          </p:nvSpPr>
          <p:spPr>
            <a:xfrm>
              <a:off x="803520" y="1881281"/>
              <a:ext cx="2230024"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64" name="TextBox 63"/>
            <p:cNvSpPr txBox="1"/>
            <p:nvPr/>
          </p:nvSpPr>
          <p:spPr>
            <a:xfrm>
              <a:off x="1121106" y="1886159"/>
              <a:ext cx="1702127"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Language</a:t>
              </a:r>
            </a:p>
          </p:txBody>
        </p:sp>
      </p:grpSp>
      <p:grpSp>
        <p:nvGrpSpPr>
          <p:cNvPr id="66" name="Group 65"/>
          <p:cNvGrpSpPr/>
          <p:nvPr/>
        </p:nvGrpSpPr>
        <p:grpSpPr>
          <a:xfrm>
            <a:off x="7309035" y="1511859"/>
            <a:ext cx="2178718" cy="627408"/>
            <a:chOff x="803520" y="1881281"/>
            <a:chExt cx="2222721" cy="640080"/>
          </a:xfrm>
        </p:grpSpPr>
        <p:sp>
          <p:nvSpPr>
            <p:cNvPr id="68" name="Rectangle 67"/>
            <p:cNvSpPr/>
            <p:nvPr/>
          </p:nvSpPr>
          <p:spPr>
            <a:xfrm>
              <a:off x="803520" y="1881281"/>
              <a:ext cx="2222721"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69" name="TextBox 68"/>
            <p:cNvSpPr txBox="1"/>
            <p:nvPr/>
          </p:nvSpPr>
          <p:spPr>
            <a:xfrm>
              <a:off x="1147970" y="1886159"/>
              <a:ext cx="1824157" cy="627912"/>
            </a:xfrm>
            <a:prstGeom prst="rect">
              <a:avLst/>
            </a:prstGeom>
            <a:solidFill>
              <a:srgbClr val="009580"/>
            </a:solid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Knowledge</a:t>
              </a:r>
            </a:p>
          </p:txBody>
        </p:sp>
      </p:grpSp>
      <p:grpSp>
        <p:nvGrpSpPr>
          <p:cNvPr id="71" name="Group 70"/>
          <p:cNvGrpSpPr/>
          <p:nvPr/>
        </p:nvGrpSpPr>
        <p:grpSpPr>
          <a:xfrm>
            <a:off x="453952" y="1502564"/>
            <a:ext cx="2099968" cy="627408"/>
            <a:chOff x="803520" y="1881281"/>
            <a:chExt cx="2219313" cy="640080"/>
          </a:xfrm>
        </p:grpSpPr>
        <p:sp>
          <p:nvSpPr>
            <p:cNvPr id="73" name="Rectangle 72"/>
            <p:cNvSpPr/>
            <p:nvPr/>
          </p:nvSpPr>
          <p:spPr>
            <a:xfrm>
              <a:off x="803520" y="1881281"/>
              <a:ext cx="2219313" cy="640080"/>
            </a:xfrm>
            <a:prstGeom prst="rect">
              <a:avLst/>
            </a:prstGeom>
            <a:solidFill>
              <a:srgbClr val="009580"/>
            </a:solidFill>
            <a:ln w="9525" cap="flat" cmpd="sng" algn="ctr">
              <a:noFill/>
              <a:prstDash val="solid"/>
            </a:ln>
            <a:effectLst/>
          </p:spPr>
          <p:txBody>
            <a:bodyPr lIns="116954" tIns="58475" rIns="116954" bIns="58475"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7839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Light"/>
                <a:ea typeface="+mn-ea"/>
                <a:cs typeface="+mn-cs"/>
              </a:endParaRPr>
            </a:p>
          </p:txBody>
        </p:sp>
        <p:sp>
          <p:nvSpPr>
            <p:cNvPr id="74" name="TextBox 73"/>
            <p:cNvSpPr txBox="1"/>
            <p:nvPr/>
          </p:nvSpPr>
          <p:spPr>
            <a:xfrm>
              <a:off x="1227725" y="1886159"/>
              <a:ext cx="1177272" cy="627911"/>
            </a:xfrm>
            <a:prstGeom prst="rect">
              <a:avLst/>
            </a:prstGeom>
            <a:noFill/>
            <a:ln>
              <a:noFill/>
            </a:ln>
          </p:spPr>
          <p:txBody>
            <a:bodyPr wrap="square" lIns="179259" tIns="143407" rIns="179259" bIns="143407" rtlCol="0" anchor="ctr">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rPr>
                <a:t>Vision</a:t>
              </a:r>
            </a:p>
          </p:txBody>
        </p:sp>
      </p:grpSp>
      <p:grpSp>
        <p:nvGrpSpPr>
          <p:cNvPr id="75" name="Group 74"/>
          <p:cNvGrpSpPr/>
          <p:nvPr/>
        </p:nvGrpSpPr>
        <p:grpSpPr>
          <a:xfrm>
            <a:off x="4993839" y="2929288"/>
            <a:ext cx="2171620" cy="627407"/>
            <a:chOff x="9701909" y="5021262"/>
            <a:chExt cx="2459932" cy="533400"/>
          </a:xfrm>
          <a:solidFill>
            <a:schemeClr val="tx1"/>
          </a:solidFill>
        </p:grpSpPr>
        <p:sp>
          <p:nvSpPr>
            <p:cNvPr id="78"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77" name="Rectangle 76"/>
            <p:cNvSpPr/>
            <p:nvPr/>
          </p:nvSpPr>
          <p:spPr>
            <a:xfrm>
              <a:off x="9793736" y="5125889"/>
              <a:ext cx="2211413"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Linguistic Analysis</a:t>
              </a:r>
            </a:p>
          </p:txBody>
        </p:sp>
      </p:grpSp>
      <p:grpSp>
        <p:nvGrpSpPr>
          <p:cNvPr id="80" name="Group 79"/>
          <p:cNvGrpSpPr/>
          <p:nvPr/>
        </p:nvGrpSpPr>
        <p:grpSpPr>
          <a:xfrm>
            <a:off x="4979992" y="3642649"/>
            <a:ext cx="2171625" cy="627407"/>
            <a:chOff x="9701909" y="5630862"/>
            <a:chExt cx="2459932" cy="533400"/>
          </a:xfrm>
          <a:solidFill>
            <a:schemeClr val="tx1"/>
          </a:solidFill>
        </p:grpSpPr>
        <p:sp>
          <p:nvSpPr>
            <p:cNvPr id="83"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82" name="Rectangle 81"/>
            <p:cNvSpPr/>
            <p:nvPr/>
          </p:nvSpPr>
          <p:spPr>
            <a:xfrm>
              <a:off x="9795160" y="5631889"/>
              <a:ext cx="2354349"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Language Understanding</a:t>
              </a:r>
            </a:p>
          </p:txBody>
        </p:sp>
      </p:grpSp>
      <p:grpSp>
        <p:nvGrpSpPr>
          <p:cNvPr id="85" name="Group 84"/>
          <p:cNvGrpSpPr/>
          <p:nvPr/>
        </p:nvGrpSpPr>
        <p:grpSpPr>
          <a:xfrm>
            <a:off x="5000770" y="2215927"/>
            <a:ext cx="2172490" cy="627404"/>
            <a:chOff x="9701907" y="3192460"/>
            <a:chExt cx="2459932" cy="533400"/>
          </a:xfrm>
          <a:solidFill>
            <a:schemeClr val="tx1"/>
          </a:solidFill>
        </p:grpSpPr>
        <p:sp>
          <p:nvSpPr>
            <p:cNvPr id="88"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87" name="Rectangle 86"/>
            <p:cNvSpPr/>
            <p:nvPr/>
          </p:nvSpPr>
          <p:spPr>
            <a:xfrm>
              <a:off x="9836196" y="3268662"/>
              <a:ext cx="2325642"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Spell Check</a:t>
              </a:r>
            </a:p>
          </p:txBody>
        </p:sp>
      </p:grpSp>
      <p:grpSp>
        <p:nvGrpSpPr>
          <p:cNvPr id="90" name="Group 89"/>
          <p:cNvGrpSpPr/>
          <p:nvPr/>
        </p:nvGrpSpPr>
        <p:grpSpPr>
          <a:xfrm>
            <a:off x="7320592" y="2929288"/>
            <a:ext cx="2171546" cy="627407"/>
            <a:chOff x="9701909" y="5021262"/>
            <a:chExt cx="2459932" cy="533400"/>
          </a:xfrm>
          <a:solidFill>
            <a:schemeClr val="tx1"/>
          </a:solidFill>
        </p:grpSpPr>
        <p:sp>
          <p:nvSpPr>
            <p:cNvPr id="93"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92" name="Rectangle 91"/>
            <p:cNvSpPr/>
            <p:nvPr/>
          </p:nvSpPr>
          <p:spPr>
            <a:xfrm>
              <a:off x="9869331" y="5125889"/>
              <a:ext cx="2143840"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Entity Linking</a:t>
              </a:r>
            </a:p>
          </p:txBody>
        </p:sp>
      </p:grpSp>
      <p:grpSp>
        <p:nvGrpSpPr>
          <p:cNvPr id="95" name="Group 94"/>
          <p:cNvGrpSpPr/>
          <p:nvPr/>
        </p:nvGrpSpPr>
        <p:grpSpPr>
          <a:xfrm>
            <a:off x="7312722" y="3642649"/>
            <a:ext cx="2179416" cy="627407"/>
            <a:chOff x="9701909" y="5630862"/>
            <a:chExt cx="2459932" cy="533400"/>
          </a:xfrm>
          <a:solidFill>
            <a:schemeClr val="tx1"/>
          </a:solidFill>
        </p:grpSpPr>
        <p:sp>
          <p:nvSpPr>
            <p:cNvPr id="98"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97" name="Rectangle 96"/>
            <p:cNvSpPr/>
            <p:nvPr/>
          </p:nvSpPr>
          <p:spPr>
            <a:xfrm>
              <a:off x="9870712" y="5631889"/>
              <a:ext cx="2130568"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Knowledge Exploration</a:t>
              </a:r>
            </a:p>
          </p:txBody>
        </p:sp>
      </p:grpSp>
      <p:grpSp>
        <p:nvGrpSpPr>
          <p:cNvPr id="100" name="Group 99"/>
          <p:cNvGrpSpPr/>
          <p:nvPr/>
        </p:nvGrpSpPr>
        <p:grpSpPr>
          <a:xfrm>
            <a:off x="7297147" y="2215927"/>
            <a:ext cx="2182436" cy="627404"/>
            <a:chOff x="9701907" y="3192460"/>
            <a:chExt cx="2459932" cy="533400"/>
          </a:xfrm>
          <a:solidFill>
            <a:schemeClr val="tx1"/>
          </a:solidFill>
        </p:grpSpPr>
        <p:sp>
          <p:nvSpPr>
            <p:cNvPr id="103"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02" name="Rectangle 101"/>
            <p:cNvSpPr/>
            <p:nvPr/>
          </p:nvSpPr>
          <p:spPr>
            <a:xfrm>
              <a:off x="9857784" y="3268662"/>
              <a:ext cx="2143840"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Academic Knowledge </a:t>
              </a:r>
            </a:p>
          </p:txBody>
        </p:sp>
      </p:grpSp>
      <p:grpSp>
        <p:nvGrpSpPr>
          <p:cNvPr id="105" name="Group 104"/>
          <p:cNvGrpSpPr/>
          <p:nvPr/>
        </p:nvGrpSpPr>
        <p:grpSpPr>
          <a:xfrm>
            <a:off x="9603470" y="2929288"/>
            <a:ext cx="2175914" cy="627407"/>
            <a:chOff x="9701909" y="5021262"/>
            <a:chExt cx="2459932" cy="533400"/>
          </a:xfrm>
          <a:solidFill>
            <a:schemeClr val="tx1"/>
          </a:solidFill>
        </p:grpSpPr>
        <p:sp>
          <p:nvSpPr>
            <p:cNvPr id="108"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07" name="Rectangle 106"/>
            <p:cNvSpPr/>
            <p:nvPr/>
          </p:nvSpPr>
          <p:spPr>
            <a:xfrm>
              <a:off x="9815712" y="5125889"/>
              <a:ext cx="2289449"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Image Search</a:t>
              </a:r>
            </a:p>
          </p:txBody>
        </p:sp>
      </p:grpSp>
      <p:grpSp>
        <p:nvGrpSpPr>
          <p:cNvPr id="110" name="Group 109"/>
          <p:cNvGrpSpPr/>
          <p:nvPr/>
        </p:nvGrpSpPr>
        <p:grpSpPr>
          <a:xfrm>
            <a:off x="9614303" y="3642649"/>
            <a:ext cx="2170535" cy="627407"/>
            <a:chOff x="9701909" y="5630862"/>
            <a:chExt cx="2459932" cy="533400"/>
          </a:xfrm>
          <a:solidFill>
            <a:schemeClr val="tx1"/>
          </a:solidFill>
        </p:grpSpPr>
        <p:sp>
          <p:nvSpPr>
            <p:cNvPr id="113" name="Flowchart: Process 8"/>
            <p:cNvSpPr/>
            <p:nvPr/>
          </p:nvSpPr>
          <p:spPr bwMode="auto">
            <a:xfrm>
              <a:off x="9701909" y="56308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12" name="Rectangle 111"/>
            <p:cNvSpPr/>
            <p:nvPr/>
          </p:nvSpPr>
          <p:spPr>
            <a:xfrm>
              <a:off x="9871713" y="5631889"/>
              <a:ext cx="2233474" cy="530950"/>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Video Search</a:t>
              </a:r>
            </a:p>
          </p:txBody>
        </p:sp>
      </p:grpSp>
      <p:grpSp>
        <p:nvGrpSpPr>
          <p:cNvPr id="115" name="Group 114"/>
          <p:cNvGrpSpPr/>
          <p:nvPr/>
        </p:nvGrpSpPr>
        <p:grpSpPr>
          <a:xfrm>
            <a:off x="9603470" y="2215927"/>
            <a:ext cx="2178939" cy="627404"/>
            <a:chOff x="9701907" y="3192460"/>
            <a:chExt cx="2459932" cy="533400"/>
          </a:xfrm>
          <a:solidFill>
            <a:schemeClr val="tx1"/>
          </a:solidFill>
        </p:grpSpPr>
        <p:sp>
          <p:nvSpPr>
            <p:cNvPr id="118"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17" name="Rectangle 116"/>
            <p:cNvSpPr/>
            <p:nvPr/>
          </p:nvSpPr>
          <p:spPr>
            <a:xfrm>
              <a:off x="9812188" y="3268663"/>
              <a:ext cx="2289447"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Web Search</a:t>
              </a:r>
            </a:p>
          </p:txBody>
        </p:sp>
      </p:grpSp>
      <p:grpSp>
        <p:nvGrpSpPr>
          <p:cNvPr id="120" name="Group 119"/>
          <p:cNvGrpSpPr/>
          <p:nvPr/>
        </p:nvGrpSpPr>
        <p:grpSpPr>
          <a:xfrm>
            <a:off x="4979992" y="5067698"/>
            <a:ext cx="2171624" cy="627407"/>
            <a:chOff x="9701909" y="5021262"/>
            <a:chExt cx="2459932" cy="533400"/>
          </a:xfrm>
          <a:solidFill>
            <a:schemeClr val="tx1"/>
          </a:solidFill>
        </p:grpSpPr>
        <p:sp>
          <p:nvSpPr>
            <p:cNvPr id="123"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22" name="Rectangle 121"/>
            <p:cNvSpPr/>
            <p:nvPr/>
          </p:nvSpPr>
          <p:spPr>
            <a:xfrm>
              <a:off x="9797893" y="5125889"/>
              <a:ext cx="2315047"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WebLM</a:t>
              </a:r>
            </a:p>
          </p:txBody>
        </p:sp>
      </p:grpSp>
      <p:grpSp>
        <p:nvGrpSpPr>
          <p:cNvPr id="125" name="Group 124"/>
          <p:cNvGrpSpPr/>
          <p:nvPr/>
        </p:nvGrpSpPr>
        <p:grpSpPr>
          <a:xfrm>
            <a:off x="4978482" y="4356011"/>
            <a:ext cx="2174643" cy="627404"/>
            <a:chOff x="9701907" y="3192460"/>
            <a:chExt cx="2459932" cy="533400"/>
          </a:xfrm>
          <a:solidFill>
            <a:schemeClr val="tx1"/>
          </a:solidFill>
        </p:grpSpPr>
        <p:sp>
          <p:nvSpPr>
            <p:cNvPr id="128"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27" name="Rectangle 126"/>
            <p:cNvSpPr/>
            <p:nvPr/>
          </p:nvSpPr>
          <p:spPr>
            <a:xfrm>
              <a:off x="9794370" y="3268662"/>
              <a:ext cx="2315046"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Text Analytics</a:t>
              </a:r>
            </a:p>
          </p:txBody>
        </p:sp>
      </p:grpSp>
      <p:sp>
        <p:nvSpPr>
          <p:cNvPr id="132" name="Rectangle 131"/>
          <p:cNvSpPr/>
          <p:nvPr/>
        </p:nvSpPr>
        <p:spPr>
          <a:xfrm>
            <a:off x="7318356" y="4356011"/>
            <a:ext cx="2161228" cy="624525"/>
          </a:xfrm>
          <a:prstGeom prst="rect">
            <a:avLst/>
          </a:prstGeom>
          <a:solidFill>
            <a:schemeClr val="tx1"/>
          </a:solid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  Recommendations</a:t>
            </a:r>
          </a:p>
        </p:txBody>
      </p:sp>
      <p:grpSp>
        <p:nvGrpSpPr>
          <p:cNvPr id="135" name="Group 134"/>
          <p:cNvGrpSpPr/>
          <p:nvPr/>
        </p:nvGrpSpPr>
        <p:grpSpPr>
          <a:xfrm>
            <a:off x="9639428" y="5067698"/>
            <a:ext cx="2167511" cy="627407"/>
            <a:chOff x="9701909" y="5021262"/>
            <a:chExt cx="2459932" cy="533400"/>
          </a:xfrm>
          <a:solidFill>
            <a:schemeClr val="tx1"/>
          </a:solidFill>
        </p:grpSpPr>
        <p:sp>
          <p:nvSpPr>
            <p:cNvPr id="138"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37" name="Rectangle 136"/>
            <p:cNvSpPr/>
            <p:nvPr/>
          </p:nvSpPr>
          <p:spPr>
            <a:xfrm>
              <a:off x="9863993" y="5125889"/>
              <a:ext cx="2149178"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Autosuggest</a:t>
              </a:r>
            </a:p>
          </p:txBody>
        </p:sp>
      </p:grpSp>
      <p:grpSp>
        <p:nvGrpSpPr>
          <p:cNvPr id="140" name="Group 139"/>
          <p:cNvGrpSpPr/>
          <p:nvPr/>
        </p:nvGrpSpPr>
        <p:grpSpPr>
          <a:xfrm>
            <a:off x="9630142" y="4356011"/>
            <a:ext cx="2170535" cy="627404"/>
            <a:chOff x="9701907" y="3192460"/>
            <a:chExt cx="2459932" cy="533400"/>
          </a:xfrm>
          <a:solidFill>
            <a:schemeClr val="tx1"/>
          </a:solidFill>
        </p:grpSpPr>
        <p:sp>
          <p:nvSpPr>
            <p:cNvPr id="143" name="Flowchart: Process 8"/>
            <p:cNvSpPr/>
            <p:nvPr/>
          </p:nvSpPr>
          <p:spPr bwMode="auto">
            <a:xfrm>
              <a:off x="9701907" y="3192460"/>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42" name="Rectangle 141"/>
            <p:cNvSpPr/>
            <p:nvPr/>
          </p:nvSpPr>
          <p:spPr>
            <a:xfrm>
              <a:off x="9860469" y="3268662"/>
              <a:ext cx="2234825"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Bing </a:t>
              </a:r>
            </a:p>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News Search</a:t>
              </a:r>
            </a:p>
          </p:txBody>
        </p:sp>
      </p:grpSp>
      <p:grpSp>
        <p:nvGrpSpPr>
          <p:cNvPr id="104" name="Group 103"/>
          <p:cNvGrpSpPr/>
          <p:nvPr/>
        </p:nvGrpSpPr>
        <p:grpSpPr>
          <a:xfrm>
            <a:off x="4993839" y="5792118"/>
            <a:ext cx="2185419" cy="617168"/>
            <a:chOff x="9701909" y="5021262"/>
            <a:chExt cx="2459932" cy="533400"/>
          </a:xfrm>
          <a:solidFill>
            <a:schemeClr val="tx1"/>
          </a:solidFill>
        </p:grpSpPr>
        <p:sp>
          <p:nvSpPr>
            <p:cNvPr id="106" name="Flowchart: Process 8"/>
            <p:cNvSpPr/>
            <p:nvPr/>
          </p:nvSpPr>
          <p:spPr bwMode="auto">
            <a:xfrm>
              <a:off x="9701909" y="50212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09" name="Rectangle 108"/>
            <p:cNvSpPr/>
            <p:nvPr/>
          </p:nvSpPr>
          <p:spPr>
            <a:xfrm>
              <a:off x="9797893" y="5125889"/>
              <a:ext cx="2315047" cy="324146"/>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Translator</a:t>
              </a:r>
            </a:p>
          </p:txBody>
        </p:sp>
      </p:grpSp>
      <p:sp>
        <p:nvSpPr>
          <p:cNvPr id="101" name="Freeform 22"/>
          <p:cNvSpPr>
            <a:spLocks noChangeAspect="1"/>
          </p:cNvSpPr>
          <p:nvPr/>
        </p:nvSpPr>
        <p:spPr bwMode="auto">
          <a:xfrm>
            <a:off x="540068" y="1704142"/>
            <a:ext cx="358570" cy="237274"/>
          </a:xfrm>
          <a:custGeom>
            <a:avLst/>
            <a:gdLst>
              <a:gd name="T0" fmla="*/ 4942 w 7181"/>
              <a:gd name="T1" fmla="*/ 414 h 4752"/>
              <a:gd name="T2" fmla="*/ 3024 w 7181"/>
              <a:gd name="T3" fmla="*/ 152 h 4752"/>
              <a:gd name="T4" fmla="*/ 0 w 7181"/>
              <a:gd name="T5" fmla="*/ 2353 h 4752"/>
              <a:gd name="T6" fmla="*/ 2201 w 7181"/>
              <a:gd name="T7" fmla="*/ 4282 h 4752"/>
              <a:gd name="T8" fmla="*/ 4848 w 7181"/>
              <a:gd name="T9" fmla="*/ 4351 h 4752"/>
              <a:gd name="T10" fmla="*/ 7102 w 7181"/>
              <a:gd name="T11" fmla="*/ 2474 h 4752"/>
              <a:gd name="T12" fmla="*/ 7181 w 7181"/>
              <a:gd name="T13" fmla="*/ 2350 h 4752"/>
              <a:gd name="T14" fmla="*/ 4942 w 7181"/>
              <a:gd name="T15" fmla="*/ 414 h 4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81" h="4752">
                <a:moveTo>
                  <a:pt x="4942" y="414"/>
                </a:moveTo>
                <a:cubicBezTo>
                  <a:pt x="4333" y="124"/>
                  <a:pt x="3691" y="0"/>
                  <a:pt x="3024" y="152"/>
                </a:cubicBezTo>
                <a:cubicBezTo>
                  <a:pt x="1710" y="456"/>
                  <a:pt x="812" y="1327"/>
                  <a:pt x="0" y="2353"/>
                </a:cubicBezTo>
                <a:cubicBezTo>
                  <a:pt x="608" y="3169"/>
                  <a:pt x="1306" y="3839"/>
                  <a:pt x="2201" y="4282"/>
                </a:cubicBezTo>
                <a:cubicBezTo>
                  <a:pt x="3069" y="4710"/>
                  <a:pt x="3957" y="4752"/>
                  <a:pt x="4848" y="4351"/>
                </a:cubicBezTo>
                <a:cubicBezTo>
                  <a:pt x="5771" y="3932"/>
                  <a:pt x="6490" y="3269"/>
                  <a:pt x="7102" y="2474"/>
                </a:cubicBezTo>
                <a:cubicBezTo>
                  <a:pt x="7129" y="2436"/>
                  <a:pt x="7154" y="2395"/>
                  <a:pt x="7181" y="2350"/>
                </a:cubicBezTo>
                <a:cubicBezTo>
                  <a:pt x="6570" y="1534"/>
                  <a:pt x="5861" y="853"/>
                  <a:pt x="4942" y="4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11" name="Freeform 18"/>
          <p:cNvSpPr>
            <a:spLocks noChangeAspect="1"/>
          </p:cNvSpPr>
          <p:nvPr/>
        </p:nvSpPr>
        <p:spPr bwMode="auto">
          <a:xfrm>
            <a:off x="2785270" y="1666507"/>
            <a:ext cx="356790" cy="312545"/>
          </a:xfrm>
          <a:custGeom>
            <a:avLst/>
            <a:gdLst>
              <a:gd name="T0" fmla="*/ 115 w 6349"/>
              <a:gd name="T1" fmla="*/ 1548 h 5575"/>
              <a:gd name="T2" fmla="*/ 1324 w 6349"/>
              <a:gd name="T3" fmla="*/ 225 h 5575"/>
              <a:gd name="T4" fmla="*/ 5039 w 6349"/>
              <a:gd name="T5" fmla="*/ 228 h 5575"/>
              <a:gd name="T6" fmla="*/ 6221 w 6349"/>
              <a:gd name="T7" fmla="*/ 1445 h 5575"/>
              <a:gd name="T8" fmla="*/ 6235 w 6349"/>
              <a:gd name="T9" fmla="*/ 3263 h 5575"/>
              <a:gd name="T10" fmla="*/ 4974 w 6349"/>
              <a:gd name="T11" fmla="*/ 4531 h 5575"/>
              <a:gd name="T12" fmla="*/ 3498 w 6349"/>
              <a:gd name="T13" fmla="*/ 4683 h 5575"/>
              <a:gd name="T14" fmla="*/ 3298 w 6349"/>
              <a:gd name="T15" fmla="*/ 4745 h 5575"/>
              <a:gd name="T16" fmla="*/ 2475 w 6349"/>
              <a:gd name="T17" fmla="*/ 5284 h 5575"/>
              <a:gd name="T18" fmla="*/ 1414 w 6349"/>
              <a:gd name="T19" fmla="*/ 5561 h 5575"/>
              <a:gd name="T20" fmla="*/ 1936 w 6349"/>
              <a:gd name="T21" fmla="*/ 4628 h 5575"/>
              <a:gd name="T22" fmla="*/ 1490 w 6349"/>
              <a:gd name="T23" fmla="*/ 4559 h 5575"/>
              <a:gd name="T24" fmla="*/ 118 w 6349"/>
              <a:gd name="T25" fmla="*/ 3270 h 5575"/>
              <a:gd name="T26" fmla="*/ 115 w 6349"/>
              <a:gd name="T27" fmla="*/ 1548 h 5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9" h="5575">
                <a:moveTo>
                  <a:pt x="115" y="1548"/>
                </a:moveTo>
                <a:cubicBezTo>
                  <a:pt x="211" y="957"/>
                  <a:pt x="595" y="353"/>
                  <a:pt x="1324" y="225"/>
                </a:cubicBezTo>
                <a:cubicBezTo>
                  <a:pt x="2565" y="10"/>
                  <a:pt x="3802" y="0"/>
                  <a:pt x="5039" y="228"/>
                </a:cubicBezTo>
                <a:cubicBezTo>
                  <a:pt x="5713" y="353"/>
                  <a:pt x="6086" y="792"/>
                  <a:pt x="6221" y="1445"/>
                </a:cubicBezTo>
                <a:cubicBezTo>
                  <a:pt x="6349" y="2050"/>
                  <a:pt x="6339" y="2658"/>
                  <a:pt x="6235" y="3263"/>
                </a:cubicBezTo>
                <a:cubicBezTo>
                  <a:pt x="6135" y="3847"/>
                  <a:pt x="5724" y="4438"/>
                  <a:pt x="4974" y="4531"/>
                </a:cubicBezTo>
                <a:cubicBezTo>
                  <a:pt x="4483" y="4590"/>
                  <a:pt x="3989" y="4631"/>
                  <a:pt x="3498" y="4683"/>
                </a:cubicBezTo>
                <a:cubicBezTo>
                  <a:pt x="3429" y="4690"/>
                  <a:pt x="3356" y="4707"/>
                  <a:pt x="3298" y="4745"/>
                </a:cubicBezTo>
                <a:cubicBezTo>
                  <a:pt x="3021" y="4921"/>
                  <a:pt x="2869" y="5125"/>
                  <a:pt x="2475" y="5284"/>
                </a:cubicBezTo>
                <a:cubicBezTo>
                  <a:pt x="2154" y="5423"/>
                  <a:pt x="1466" y="5575"/>
                  <a:pt x="1414" y="5561"/>
                </a:cubicBezTo>
                <a:cubicBezTo>
                  <a:pt x="1390" y="5523"/>
                  <a:pt x="1894" y="4963"/>
                  <a:pt x="1936" y="4628"/>
                </a:cubicBezTo>
                <a:cubicBezTo>
                  <a:pt x="1760" y="4600"/>
                  <a:pt x="1625" y="4579"/>
                  <a:pt x="1490" y="4559"/>
                </a:cubicBezTo>
                <a:cubicBezTo>
                  <a:pt x="719" y="4441"/>
                  <a:pt x="277" y="4013"/>
                  <a:pt x="118" y="3270"/>
                </a:cubicBezTo>
                <a:cubicBezTo>
                  <a:pt x="0" y="2665"/>
                  <a:pt x="35" y="2056"/>
                  <a:pt x="115" y="15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14" name="Freeform 9"/>
          <p:cNvSpPr>
            <a:spLocks noChangeAspect="1"/>
          </p:cNvSpPr>
          <p:nvPr/>
        </p:nvSpPr>
        <p:spPr bwMode="auto">
          <a:xfrm>
            <a:off x="5125675" y="1676982"/>
            <a:ext cx="231889" cy="291595"/>
          </a:xfrm>
          <a:custGeom>
            <a:avLst/>
            <a:gdLst>
              <a:gd name="T0" fmla="*/ 5153 w 5153"/>
              <a:gd name="T1" fmla="*/ 2353 h 6483"/>
              <a:gd name="T2" fmla="*/ 2799 w 5153"/>
              <a:gd name="T3" fmla="*/ 0 h 6483"/>
              <a:gd name="T4" fmla="*/ 445 w 5153"/>
              <a:gd name="T5" fmla="*/ 2353 h 6483"/>
              <a:gd name="T6" fmla="*/ 1852 w 5153"/>
              <a:gd name="T7" fmla="*/ 4507 h 6483"/>
              <a:gd name="T8" fmla="*/ 1399 w 5153"/>
              <a:gd name="T9" fmla="*/ 4932 h 6483"/>
              <a:gd name="T10" fmla="*/ 214 w 5153"/>
              <a:gd name="T11" fmla="*/ 5457 h 6483"/>
              <a:gd name="T12" fmla="*/ 41 w 5153"/>
              <a:gd name="T13" fmla="*/ 5578 h 6483"/>
              <a:gd name="T14" fmla="*/ 0 w 5153"/>
              <a:gd name="T15" fmla="*/ 6245 h 6483"/>
              <a:gd name="T16" fmla="*/ 96 w 5153"/>
              <a:gd name="T17" fmla="*/ 6276 h 6483"/>
              <a:gd name="T18" fmla="*/ 3145 w 5153"/>
              <a:gd name="T19" fmla="*/ 5637 h 6483"/>
              <a:gd name="T20" fmla="*/ 5153 w 5153"/>
              <a:gd name="T21" fmla="*/ 2353 h 6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53" h="6483">
                <a:moveTo>
                  <a:pt x="5153" y="2353"/>
                </a:moveTo>
                <a:cubicBezTo>
                  <a:pt x="5153" y="1054"/>
                  <a:pt x="4098" y="0"/>
                  <a:pt x="2799" y="0"/>
                </a:cubicBezTo>
                <a:cubicBezTo>
                  <a:pt x="1500" y="0"/>
                  <a:pt x="445" y="1054"/>
                  <a:pt x="445" y="2353"/>
                </a:cubicBezTo>
                <a:cubicBezTo>
                  <a:pt x="445" y="3314"/>
                  <a:pt x="1023" y="4144"/>
                  <a:pt x="1852" y="4507"/>
                </a:cubicBezTo>
                <a:cubicBezTo>
                  <a:pt x="1776" y="4634"/>
                  <a:pt x="1586" y="4814"/>
                  <a:pt x="1399" y="4932"/>
                </a:cubicBezTo>
                <a:cubicBezTo>
                  <a:pt x="1036" y="5167"/>
                  <a:pt x="611" y="5284"/>
                  <a:pt x="214" y="5457"/>
                </a:cubicBezTo>
                <a:cubicBezTo>
                  <a:pt x="148" y="5485"/>
                  <a:pt x="45" y="5530"/>
                  <a:pt x="41" y="5578"/>
                </a:cubicBezTo>
                <a:cubicBezTo>
                  <a:pt x="13" y="5799"/>
                  <a:pt x="10" y="6027"/>
                  <a:pt x="0" y="6245"/>
                </a:cubicBezTo>
                <a:cubicBezTo>
                  <a:pt x="48" y="6262"/>
                  <a:pt x="72" y="6273"/>
                  <a:pt x="96" y="6276"/>
                </a:cubicBezTo>
                <a:cubicBezTo>
                  <a:pt x="1213" y="6483"/>
                  <a:pt x="2229" y="6221"/>
                  <a:pt x="3145" y="5637"/>
                </a:cubicBezTo>
                <a:cubicBezTo>
                  <a:pt x="4095" y="5032"/>
                  <a:pt x="5153" y="4043"/>
                  <a:pt x="5153" y="23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16" name="Freeform 5"/>
          <p:cNvSpPr>
            <a:spLocks/>
          </p:cNvSpPr>
          <p:nvPr/>
        </p:nvSpPr>
        <p:spPr bwMode="auto">
          <a:xfrm>
            <a:off x="7376912" y="1661030"/>
            <a:ext cx="381223" cy="323499"/>
          </a:xfrm>
          <a:custGeom>
            <a:avLst/>
            <a:gdLst>
              <a:gd name="T0" fmla="*/ 5986 w 5986"/>
              <a:gd name="T1" fmla="*/ 3594 h 5985"/>
              <a:gd name="T2" fmla="*/ 5986 w 5986"/>
              <a:gd name="T3" fmla="*/ 2395 h 5985"/>
              <a:gd name="T4" fmla="*/ 5402 w 5986"/>
              <a:gd name="T5" fmla="*/ 2395 h 5985"/>
              <a:gd name="T6" fmla="*/ 5122 w 5986"/>
              <a:gd name="T7" fmla="*/ 1717 h 5985"/>
              <a:gd name="T8" fmla="*/ 5533 w 5986"/>
              <a:gd name="T9" fmla="*/ 1330 h 5985"/>
              <a:gd name="T10" fmla="*/ 4666 w 5986"/>
              <a:gd name="T11" fmla="*/ 463 h 5985"/>
              <a:gd name="T12" fmla="*/ 4282 w 5986"/>
              <a:gd name="T13" fmla="*/ 870 h 5985"/>
              <a:gd name="T14" fmla="*/ 3591 w 5986"/>
              <a:gd name="T15" fmla="*/ 584 h 5985"/>
              <a:gd name="T16" fmla="*/ 3591 w 5986"/>
              <a:gd name="T17" fmla="*/ 0 h 5985"/>
              <a:gd name="T18" fmla="*/ 2392 w 5986"/>
              <a:gd name="T19" fmla="*/ 0 h 5985"/>
              <a:gd name="T20" fmla="*/ 2392 w 5986"/>
              <a:gd name="T21" fmla="*/ 587 h 5985"/>
              <a:gd name="T22" fmla="*/ 1711 w 5986"/>
              <a:gd name="T23" fmla="*/ 870 h 5985"/>
              <a:gd name="T24" fmla="*/ 1327 w 5986"/>
              <a:gd name="T25" fmla="*/ 456 h 5985"/>
              <a:gd name="T26" fmla="*/ 453 w 5986"/>
              <a:gd name="T27" fmla="*/ 1323 h 5985"/>
              <a:gd name="T28" fmla="*/ 868 w 5986"/>
              <a:gd name="T29" fmla="*/ 1710 h 5985"/>
              <a:gd name="T30" fmla="*/ 584 w 5986"/>
              <a:gd name="T31" fmla="*/ 2395 h 5985"/>
              <a:gd name="T32" fmla="*/ 0 w 5986"/>
              <a:gd name="T33" fmla="*/ 2395 h 5985"/>
              <a:gd name="T34" fmla="*/ 0 w 5986"/>
              <a:gd name="T35" fmla="*/ 3587 h 5985"/>
              <a:gd name="T36" fmla="*/ 584 w 5986"/>
              <a:gd name="T37" fmla="*/ 3587 h 5985"/>
              <a:gd name="T38" fmla="*/ 871 w 5986"/>
              <a:gd name="T39" fmla="*/ 4275 h 5985"/>
              <a:gd name="T40" fmla="*/ 442 w 5986"/>
              <a:gd name="T41" fmla="*/ 4651 h 5985"/>
              <a:gd name="T42" fmla="*/ 1320 w 5986"/>
              <a:gd name="T43" fmla="*/ 5529 h 5985"/>
              <a:gd name="T44" fmla="*/ 1711 w 5986"/>
              <a:gd name="T45" fmla="*/ 5114 h 5985"/>
              <a:gd name="T46" fmla="*/ 2392 w 5986"/>
              <a:gd name="T47" fmla="*/ 5398 h 5985"/>
              <a:gd name="T48" fmla="*/ 2392 w 5986"/>
              <a:gd name="T49" fmla="*/ 5985 h 5985"/>
              <a:gd name="T50" fmla="*/ 3584 w 5986"/>
              <a:gd name="T51" fmla="*/ 5985 h 5985"/>
              <a:gd name="T52" fmla="*/ 3584 w 5986"/>
              <a:gd name="T53" fmla="*/ 5401 h 5985"/>
              <a:gd name="T54" fmla="*/ 4279 w 5986"/>
              <a:gd name="T55" fmla="*/ 5114 h 5985"/>
              <a:gd name="T56" fmla="*/ 4662 w 5986"/>
              <a:gd name="T57" fmla="*/ 5533 h 5985"/>
              <a:gd name="T58" fmla="*/ 5523 w 5986"/>
              <a:gd name="T59" fmla="*/ 4669 h 5985"/>
              <a:gd name="T60" fmla="*/ 5112 w 5986"/>
              <a:gd name="T61" fmla="*/ 4285 h 5985"/>
              <a:gd name="T62" fmla="*/ 5402 w 5986"/>
              <a:gd name="T63" fmla="*/ 3594 h 5985"/>
              <a:gd name="T64" fmla="*/ 5986 w 5986"/>
              <a:gd name="T65" fmla="*/ 3594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6" h="5985">
                <a:moveTo>
                  <a:pt x="5986" y="3594"/>
                </a:moveTo>
                <a:cubicBezTo>
                  <a:pt x="5986" y="3193"/>
                  <a:pt x="5986" y="2795"/>
                  <a:pt x="5986" y="2395"/>
                </a:cubicBezTo>
                <a:cubicBezTo>
                  <a:pt x="5789" y="2395"/>
                  <a:pt x="5595" y="2395"/>
                  <a:pt x="5402" y="2395"/>
                </a:cubicBezTo>
                <a:cubicBezTo>
                  <a:pt x="5343" y="2153"/>
                  <a:pt x="5246" y="1925"/>
                  <a:pt x="5122" y="1717"/>
                </a:cubicBezTo>
                <a:cubicBezTo>
                  <a:pt x="5257" y="1589"/>
                  <a:pt x="5395" y="1458"/>
                  <a:pt x="5533" y="1330"/>
                </a:cubicBezTo>
                <a:cubicBezTo>
                  <a:pt x="5232" y="1029"/>
                  <a:pt x="4956" y="753"/>
                  <a:pt x="4666" y="463"/>
                </a:cubicBezTo>
                <a:cubicBezTo>
                  <a:pt x="4541" y="597"/>
                  <a:pt x="4410" y="736"/>
                  <a:pt x="4282" y="870"/>
                </a:cubicBezTo>
                <a:cubicBezTo>
                  <a:pt x="4071" y="743"/>
                  <a:pt x="3836" y="642"/>
                  <a:pt x="3591" y="584"/>
                </a:cubicBezTo>
                <a:cubicBezTo>
                  <a:pt x="3591" y="397"/>
                  <a:pt x="3591" y="197"/>
                  <a:pt x="3591" y="0"/>
                </a:cubicBezTo>
                <a:cubicBezTo>
                  <a:pt x="3190" y="0"/>
                  <a:pt x="2793" y="0"/>
                  <a:pt x="2392" y="0"/>
                </a:cubicBezTo>
                <a:cubicBezTo>
                  <a:pt x="2392" y="197"/>
                  <a:pt x="2392" y="390"/>
                  <a:pt x="2392" y="587"/>
                </a:cubicBezTo>
                <a:cubicBezTo>
                  <a:pt x="2150" y="649"/>
                  <a:pt x="1918" y="746"/>
                  <a:pt x="1711" y="870"/>
                </a:cubicBezTo>
                <a:cubicBezTo>
                  <a:pt x="1586" y="736"/>
                  <a:pt x="1452" y="594"/>
                  <a:pt x="1327" y="456"/>
                </a:cubicBezTo>
                <a:cubicBezTo>
                  <a:pt x="1023" y="753"/>
                  <a:pt x="747" y="1029"/>
                  <a:pt x="453" y="1323"/>
                </a:cubicBezTo>
                <a:cubicBezTo>
                  <a:pt x="588" y="1451"/>
                  <a:pt x="729" y="1582"/>
                  <a:pt x="868" y="1710"/>
                </a:cubicBezTo>
                <a:cubicBezTo>
                  <a:pt x="740" y="1921"/>
                  <a:pt x="646" y="2149"/>
                  <a:pt x="584" y="2395"/>
                </a:cubicBezTo>
                <a:cubicBezTo>
                  <a:pt x="398" y="2395"/>
                  <a:pt x="201" y="2395"/>
                  <a:pt x="0" y="2395"/>
                </a:cubicBezTo>
                <a:cubicBezTo>
                  <a:pt x="0" y="2795"/>
                  <a:pt x="0" y="3183"/>
                  <a:pt x="0" y="3587"/>
                </a:cubicBezTo>
                <a:cubicBezTo>
                  <a:pt x="197" y="3587"/>
                  <a:pt x="391" y="3587"/>
                  <a:pt x="584" y="3587"/>
                </a:cubicBezTo>
                <a:cubicBezTo>
                  <a:pt x="646" y="3832"/>
                  <a:pt x="743" y="4064"/>
                  <a:pt x="871" y="4275"/>
                </a:cubicBezTo>
                <a:cubicBezTo>
                  <a:pt x="733" y="4396"/>
                  <a:pt x="584" y="4527"/>
                  <a:pt x="442" y="4651"/>
                </a:cubicBezTo>
                <a:cubicBezTo>
                  <a:pt x="750" y="4959"/>
                  <a:pt x="1027" y="5235"/>
                  <a:pt x="1320" y="5529"/>
                </a:cubicBezTo>
                <a:cubicBezTo>
                  <a:pt x="1448" y="5391"/>
                  <a:pt x="1583" y="5249"/>
                  <a:pt x="1711" y="5114"/>
                </a:cubicBezTo>
                <a:cubicBezTo>
                  <a:pt x="1918" y="5242"/>
                  <a:pt x="2150" y="5336"/>
                  <a:pt x="2392" y="5398"/>
                </a:cubicBezTo>
                <a:cubicBezTo>
                  <a:pt x="2392" y="5584"/>
                  <a:pt x="2392" y="5781"/>
                  <a:pt x="2392" y="5985"/>
                </a:cubicBezTo>
                <a:cubicBezTo>
                  <a:pt x="2793" y="5985"/>
                  <a:pt x="3180" y="5985"/>
                  <a:pt x="3584" y="5985"/>
                </a:cubicBezTo>
                <a:cubicBezTo>
                  <a:pt x="3584" y="5788"/>
                  <a:pt x="3584" y="5591"/>
                  <a:pt x="3584" y="5401"/>
                </a:cubicBezTo>
                <a:cubicBezTo>
                  <a:pt x="3833" y="5343"/>
                  <a:pt x="4064" y="5242"/>
                  <a:pt x="4279" y="5114"/>
                </a:cubicBezTo>
                <a:cubicBezTo>
                  <a:pt x="4403" y="5253"/>
                  <a:pt x="4534" y="5394"/>
                  <a:pt x="4662" y="5533"/>
                </a:cubicBezTo>
                <a:cubicBezTo>
                  <a:pt x="4956" y="5239"/>
                  <a:pt x="5232" y="4959"/>
                  <a:pt x="5523" y="4669"/>
                </a:cubicBezTo>
                <a:cubicBezTo>
                  <a:pt x="5388" y="4541"/>
                  <a:pt x="5246" y="4409"/>
                  <a:pt x="5112" y="4285"/>
                </a:cubicBezTo>
                <a:cubicBezTo>
                  <a:pt x="5239" y="4074"/>
                  <a:pt x="5340" y="3843"/>
                  <a:pt x="5402" y="3594"/>
                </a:cubicBezTo>
                <a:cubicBezTo>
                  <a:pt x="5588" y="3594"/>
                  <a:pt x="5785" y="3594"/>
                  <a:pt x="5986" y="359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nvGrpSpPr>
          <p:cNvPr id="119" name="Group 118"/>
          <p:cNvGrpSpPr/>
          <p:nvPr/>
        </p:nvGrpSpPr>
        <p:grpSpPr>
          <a:xfrm>
            <a:off x="9757507" y="1650995"/>
            <a:ext cx="300826" cy="343570"/>
            <a:chOff x="10832823" y="3353836"/>
            <a:chExt cx="537576" cy="528488"/>
          </a:xfrm>
        </p:grpSpPr>
        <p:sp>
          <p:nvSpPr>
            <p:cNvPr id="121" name="Oval 13"/>
            <p:cNvSpPr>
              <a:spLocks noChangeArrowheads="1"/>
            </p:cNvSpPr>
            <p:nvPr/>
          </p:nvSpPr>
          <p:spPr bwMode="auto">
            <a:xfrm>
              <a:off x="10943701" y="3353836"/>
              <a:ext cx="426698" cy="42669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sp>
          <p:nvSpPr>
            <p:cNvPr id="124" name="Freeform 14"/>
            <p:cNvSpPr>
              <a:spLocks/>
            </p:cNvSpPr>
            <p:nvPr/>
          </p:nvSpPr>
          <p:spPr bwMode="auto">
            <a:xfrm>
              <a:off x="10832823" y="3702829"/>
              <a:ext cx="179495" cy="179495"/>
            </a:xfrm>
            <a:custGeom>
              <a:avLst/>
              <a:gdLst>
                <a:gd name="T0" fmla="*/ 1224 w 1980"/>
                <a:gd name="T1" fmla="*/ 0 h 1977"/>
                <a:gd name="T2" fmla="*/ 218 w 1980"/>
                <a:gd name="T3" fmla="*/ 985 h 1977"/>
                <a:gd name="T4" fmla="*/ 211 w 1980"/>
                <a:gd name="T5" fmla="*/ 1752 h 1977"/>
                <a:gd name="T6" fmla="*/ 218 w 1980"/>
                <a:gd name="T7" fmla="*/ 1759 h 1977"/>
                <a:gd name="T8" fmla="*/ 985 w 1980"/>
                <a:gd name="T9" fmla="*/ 1766 h 1977"/>
                <a:gd name="T10" fmla="*/ 1980 w 1980"/>
                <a:gd name="T11" fmla="*/ 788 h 1977"/>
                <a:gd name="T12" fmla="*/ 1224 w 1980"/>
                <a:gd name="T13" fmla="*/ 0 h 1977"/>
              </a:gdLst>
              <a:ahLst/>
              <a:cxnLst>
                <a:cxn ang="0">
                  <a:pos x="T0" y="T1"/>
                </a:cxn>
                <a:cxn ang="0">
                  <a:pos x="T2" y="T3"/>
                </a:cxn>
                <a:cxn ang="0">
                  <a:pos x="T4" y="T5"/>
                </a:cxn>
                <a:cxn ang="0">
                  <a:pos x="T6" y="T7"/>
                </a:cxn>
                <a:cxn ang="0">
                  <a:pos x="T8" y="T9"/>
                </a:cxn>
                <a:cxn ang="0">
                  <a:pos x="T10" y="T11"/>
                </a:cxn>
                <a:cxn ang="0">
                  <a:pos x="T12" y="T13"/>
                </a:cxn>
              </a:cxnLst>
              <a:rect l="0" t="0" r="r" b="b"/>
              <a:pathLst>
                <a:path w="1980" h="1977">
                  <a:moveTo>
                    <a:pt x="1224" y="0"/>
                  </a:moveTo>
                  <a:cubicBezTo>
                    <a:pt x="218" y="985"/>
                    <a:pt x="218" y="985"/>
                    <a:pt x="218" y="985"/>
                  </a:cubicBezTo>
                  <a:cubicBezTo>
                    <a:pt x="4" y="1196"/>
                    <a:pt x="0" y="1538"/>
                    <a:pt x="211" y="1752"/>
                  </a:cubicBezTo>
                  <a:cubicBezTo>
                    <a:pt x="218" y="1759"/>
                    <a:pt x="218" y="1759"/>
                    <a:pt x="218" y="1759"/>
                  </a:cubicBezTo>
                  <a:cubicBezTo>
                    <a:pt x="429" y="1974"/>
                    <a:pt x="771" y="1977"/>
                    <a:pt x="985" y="1766"/>
                  </a:cubicBezTo>
                  <a:cubicBezTo>
                    <a:pt x="1980" y="788"/>
                    <a:pt x="1980" y="788"/>
                    <a:pt x="1980" y="788"/>
                  </a:cubicBezTo>
                  <a:cubicBezTo>
                    <a:pt x="1683" y="581"/>
                    <a:pt x="1424" y="315"/>
                    <a:pt x="12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ndParaRPr>
            </a:p>
          </p:txBody>
        </p:sp>
      </p:grpSp>
      <p:grpSp>
        <p:nvGrpSpPr>
          <p:cNvPr id="96" name="Group 95"/>
          <p:cNvGrpSpPr/>
          <p:nvPr/>
        </p:nvGrpSpPr>
        <p:grpSpPr>
          <a:xfrm>
            <a:off x="462214" y="5090277"/>
            <a:ext cx="2098975" cy="627407"/>
            <a:chOff x="6827777" y="3802062"/>
            <a:chExt cx="2459932" cy="533400"/>
          </a:xfrm>
          <a:solidFill>
            <a:schemeClr val="tx1"/>
          </a:solidFill>
        </p:grpSpPr>
        <p:sp>
          <p:nvSpPr>
            <p:cNvPr id="99" name="Flowchart: Process 8"/>
            <p:cNvSpPr/>
            <p:nvPr/>
          </p:nvSpPr>
          <p:spPr bwMode="auto">
            <a:xfrm>
              <a:off x="6827777" y="3802062"/>
              <a:ext cx="2459932" cy="5334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7854" tIns="87854" rIns="32949" bIns="32949" rtlCol="0" anchor="b" anchorCtr="0"/>
            <a:lstStyle/>
            <a:p>
              <a:pPr marL="0" marR="0" lvl="0" indent="0" algn="ctr" defTabSz="89568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chemeClr val="bg1"/>
                </a:solidFill>
                <a:effectLst/>
                <a:uLnTx/>
                <a:uFillTx/>
                <a:latin typeface="Segoe UI Light"/>
                <a:ea typeface="Segoe UI" pitchFamily="34" charset="0"/>
                <a:cs typeface="Segoe UI" pitchFamily="34" charset="0"/>
              </a:endParaRPr>
            </a:p>
          </p:txBody>
        </p:sp>
        <p:sp>
          <p:nvSpPr>
            <p:cNvPr id="126" name="Rectangle 125"/>
            <p:cNvSpPr/>
            <p:nvPr/>
          </p:nvSpPr>
          <p:spPr>
            <a:xfrm>
              <a:off x="6977187" y="3866895"/>
              <a:ext cx="2122880" cy="388654"/>
            </a:xfrm>
            <a:prstGeom prst="rect">
              <a:avLst/>
            </a:prstGeom>
            <a:grp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Content Moderator</a:t>
              </a:r>
            </a:p>
          </p:txBody>
        </p:sp>
      </p:grpSp>
      <p:sp>
        <p:nvSpPr>
          <p:cNvPr id="129" name="Rectangle 128"/>
          <p:cNvSpPr/>
          <p:nvPr/>
        </p:nvSpPr>
        <p:spPr>
          <a:xfrm>
            <a:off x="7326525" y="5063739"/>
            <a:ext cx="2161228" cy="624525"/>
          </a:xfrm>
          <a:prstGeom prst="rect">
            <a:avLst/>
          </a:prstGeom>
          <a:solidFill>
            <a:schemeClr val="tx1"/>
          </a:solidFill>
          <a:ln w="9525" cap="flat" cmpd="sng" algn="ctr">
            <a:noFill/>
            <a:prstDash val="solid"/>
          </a:ln>
          <a:effectLst/>
        </p:spPr>
        <p:txBody>
          <a:bodyPr lIns="116954" tIns="58475" rIns="116954" bIns="58475" rtlCol="0" anchor="ctr"/>
          <a:lstStyle/>
          <a:p>
            <a:pPr marL="0" marR="0" lvl="0" indent="0" defTabSz="87839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chemeClr val="bg1"/>
                </a:solidFill>
                <a:effectLst/>
                <a:uLnTx/>
                <a:uFillTx/>
                <a:latin typeface="Segoe UI Light"/>
              </a:rPr>
              <a:t>  </a:t>
            </a:r>
            <a:r>
              <a:rPr kumimoji="0" lang="en-US" sz="1765" b="0" i="0" u="none" strike="noStrike" kern="0" cap="none" spc="0" normalizeH="0" baseline="0" noProof="0" dirty="0" err="1">
                <a:ln>
                  <a:noFill/>
                </a:ln>
                <a:solidFill>
                  <a:schemeClr val="bg1"/>
                </a:solidFill>
                <a:effectLst/>
                <a:uLnTx/>
                <a:uFillTx/>
                <a:latin typeface="Segoe UI Light"/>
              </a:rPr>
              <a:t>QnA</a:t>
            </a:r>
            <a:r>
              <a:rPr kumimoji="0" lang="en-US" sz="1765" b="0" i="0" u="none" strike="noStrike" kern="0" cap="none" spc="0" normalizeH="0" baseline="0" noProof="0" dirty="0">
                <a:ln>
                  <a:noFill/>
                </a:ln>
                <a:solidFill>
                  <a:schemeClr val="bg1"/>
                </a:solidFill>
                <a:effectLst/>
                <a:uLnTx/>
                <a:uFillTx/>
                <a:latin typeface="Segoe UI Light"/>
              </a:rPr>
              <a:t> Maker</a:t>
            </a:r>
          </a:p>
        </p:txBody>
      </p:sp>
    </p:spTree>
    <p:extLst>
      <p:ext uri="{BB962C8B-B14F-4D97-AF65-F5344CB8AC3E}">
        <p14:creationId xmlns:p14="http://schemas.microsoft.com/office/powerpoint/2010/main" val="167754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t="32394" b="25873"/>
          <a:stretch/>
        </p:blipFill>
        <p:spPr>
          <a:xfrm>
            <a:off x="-12924" y="487"/>
            <a:ext cx="12204175" cy="3420936"/>
          </a:xfrm>
          <a:prstGeom prst="rect">
            <a:avLst/>
          </a:prstGeom>
        </p:spPr>
      </p:pic>
      <p:sp>
        <p:nvSpPr>
          <p:cNvPr id="39" name="Rectangle 38"/>
          <p:cNvSpPr/>
          <p:nvPr/>
        </p:nvSpPr>
        <p:spPr bwMode="auto">
          <a:xfrm>
            <a:off x="-18975" y="-8557"/>
            <a:ext cx="8356037" cy="3432076"/>
          </a:xfrm>
          <a:prstGeom prst="rect">
            <a:avLst/>
          </a:prstGeom>
          <a:gradFill>
            <a:gsLst>
              <a:gs pos="0">
                <a:schemeClr val="tx2">
                  <a:alpha val="0"/>
                </a:schemeClr>
              </a:gs>
              <a:gs pos="100000">
                <a:schemeClr val="tx2"/>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1" name="Text Placeholder 14"/>
          <p:cNvSpPr txBox="1">
            <a:spLocks/>
          </p:cNvSpPr>
          <p:nvPr/>
        </p:nvSpPr>
        <p:spPr>
          <a:xfrm>
            <a:off x="288111" y="3750756"/>
            <a:ext cx="3671886" cy="1024335"/>
          </a:xfrm>
          <a:prstGeom prst="rect">
            <a:avLst/>
          </a:prstGeom>
        </p:spPr>
        <p:txBody>
          <a:bodyPr vert="horz" wrap="square" lIns="143407" tIns="89630" rIns="143407" bIns="8963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Roll your own with REST APIs</a:t>
            </a:r>
          </a:p>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Simple to add: just a few lines of code required</a:t>
            </a:r>
          </a:p>
        </p:txBody>
      </p:sp>
      <p:sp>
        <p:nvSpPr>
          <p:cNvPr id="32" name="Text Placeholder 14"/>
          <p:cNvSpPr txBox="1">
            <a:spLocks/>
          </p:cNvSpPr>
          <p:nvPr/>
        </p:nvSpPr>
        <p:spPr>
          <a:xfrm>
            <a:off x="4104837" y="3750755"/>
            <a:ext cx="3971162" cy="1255156"/>
          </a:xfrm>
          <a:prstGeom prst="rect">
            <a:avLst/>
          </a:prstGeom>
        </p:spPr>
        <p:txBody>
          <a:bodyPr vert="horz" wrap="square" lIns="143407" tIns="89630" rIns="143407" bIns="8963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Integrate into the language and platform of your choice</a:t>
            </a:r>
          </a:p>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Breadth of offerings helps you find the right API for your app</a:t>
            </a:r>
          </a:p>
        </p:txBody>
      </p:sp>
      <p:sp>
        <p:nvSpPr>
          <p:cNvPr id="33" name="Text Placeholder 14"/>
          <p:cNvSpPr txBox="1">
            <a:spLocks/>
          </p:cNvSpPr>
          <p:nvPr/>
        </p:nvSpPr>
        <p:spPr>
          <a:xfrm>
            <a:off x="8588701" y="3750756"/>
            <a:ext cx="3711360" cy="1485976"/>
          </a:xfrm>
          <a:prstGeom prst="rect">
            <a:avLst/>
          </a:prstGeom>
        </p:spPr>
        <p:txBody>
          <a:bodyPr vert="horz" wrap="square" lIns="143407" tIns="89630" rIns="143407" bIns="89630" rtlCol="0" anchor="t">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Built by experts in their field from Microsoft Research, Bing, and Azure Machine Learning</a:t>
            </a:r>
          </a:p>
          <a:p>
            <a:pPr marL="0" marR="0" lvl="0" indent="0" algn="l" defTabSz="914367" rtl="0" eaLnBrk="1" fontAlgn="auto" latinLnBrk="0" hangingPunct="1">
              <a:lnSpc>
                <a:spcPct val="90000"/>
              </a:lnSpc>
              <a:spcBef>
                <a:spcPts val="588"/>
              </a:spcBef>
              <a:spcAft>
                <a:spcPts val="588"/>
              </a:spcAft>
              <a:buClrTx/>
              <a:buSzPct val="90000"/>
              <a:buFont typeface="Arial" pitchFamily="34" charset="0"/>
              <a:buNone/>
              <a:tabLst/>
              <a:defRPr/>
            </a:pPr>
            <a:r>
              <a:rPr kumimoji="0" lang="en-US" sz="1667" b="0" i="0" u="none" strike="noStrike" kern="1200" cap="none" spc="0" normalizeH="0" baseline="0" noProof="0" dirty="0">
                <a:ln>
                  <a:noFill/>
                </a:ln>
                <a:solidFill>
                  <a:schemeClr val="tx1">
                    <a:lumMod val="75000"/>
                    <a:lumOff val="25000"/>
                  </a:schemeClr>
                </a:solidFill>
                <a:effectLst/>
                <a:uLnTx/>
                <a:uFillTx/>
                <a:latin typeface="+mn-lt"/>
                <a:ea typeface="+mn-ea"/>
                <a:cs typeface="Segoe UI Semilight" panose="020B0402040204020203" pitchFamily="34" charset="0"/>
              </a:rPr>
              <a:t>Quality documentation, sample code, and community support</a:t>
            </a:r>
          </a:p>
        </p:txBody>
      </p:sp>
      <p:sp>
        <p:nvSpPr>
          <p:cNvPr id="8" name="TextBox 7"/>
          <p:cNvSpPr txBox="1"/>
          <p:nvPr/>
        </p:nvSpPr>
        <p:spPr>
          <a:xfrm>
            <a:off x="1614662" y="3176679"/>
            <a:ext cx="737702" cy="454420"/>
          </a:xfrm>
          <a:prstGeom prst="rect">
            <a:avLst/>
          </a:prstGeom>
          <a:solidFill>
            <a:schemeClr val="accent3"/>
          </a:solidFill>
        </p:spPr>
        <p:txBody>
          <a:bodyPr wrap="none" rtlCol="0" anchor="ctr">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solidFill>
                  <a:schemeClr val="bg2"/>
                </a:solidFill>
                <a:effectLst/>
                <a:uLnTx/>
                <a:uFillTx/>
                <a:latin typeface="Segoe UI Light"/>
                <a:cs typeface="Segoe UI Semilight" panose="020B0402040204020203" pitchFamily="34" charset="0"/>
              </a:rPr>
              <a:t>Easy</a:t>
            </a:r>
          </a:p>
        </p:txBody>
      </p:sp>
      <p:sp>
        <p:nvSpPr>
          <p:cNvPr id="26" name="TextBox 25"/>
          <p:cNvSpPr txBox="1"/>
          <p:nvPr/>
        </p:nvSpPr>
        <p:spPr>
          <a:xfrm>
            <a:off x="5538565" y="3176679"/>
            <a:ext cx="1112805" cy="454420"/>
          </a:xfrm>
          <a:prstGeom prst="rect">
            <a:avLst/>
          </a:prstGeom>
          <a:solidFill>
            <a:schemeClr val="accent1"/>
          </a:solidFill>
        </p:spPr>
        <p:txBody>
          <a:bodyPr wrap="none" rtlCol="0" anchor="ctr">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solidFill>
                  <a:schemeClr val="bg2"/>
                </a:solidFill>
                <a:effectLst/>
                <a:uLnTx/>
                <a:uFillTx/>
                <a:latin typeface="Segoe UI Light"/>
                <a:cs typeface="Segoe UI Semilight" panose="020B0402040204020203" pitchFamily="34" charset="0"/>
              </a:rPr>
              <a:t>Flexible</a:t>
            </a:r>
          </a:p>
        </p:txBody>
      </p:sp>
      <p:sp>
        <p:nvSpPr>
          <p:cNvPr id="27" name="TextBox 26"/>
          <p:cNvSpPr txBox="1"/>
          <p:nvPr/>
        </p:nvSpPr>
        <p:spPr>
          <a:xfrm>
            <a:off x="9697307" y="3176679"/>
            <a:ext cx="1018228" cy="454420"/>
          </a:xfrm>
          <a:prstGeom prst="rect">
            <a:avLst/>
          </a:prstGeom>
          <a:solidFill>
            <a:schemeClr val="accent5"/>
          </a:solidFill>
        </p:spPr>
        <p:txBody>
          <a:bodyPr wrap="none" rtlCol="0" anchor="ctr">
            <a:spAutoFit/>
          </a:bodyP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353" b="0" i="0" u="none" strike="noStrike" kern="0" cap="none" spc="0" normalizeH="0" baseline="0" noProof="0" dirty="0">
                <a:ln>
                  <a:noFill/>
                </a:ln>
                <a:solidFill>
                  <a:schemeClr val="bg2"/>
                </a:solidFill>
                <a:effectLst/>
                <a:uLnTx/>
                <a:uFillTx/>
                <a:latin typeface="Segoe UI Light"/>
                <a:cs typeface="Segoe UI Semilight" panose="020B0402040204020203" pitchFamily="34" charset="0"/>
              </a:rPr>
              <a:t>Tested</a:t>
            </a:r>
          </a:p>
        </p:txBody>
      </p:sp>
      <p:sp>
        <p:nvSpPr>
          <p:cNvPr id="2" name="Title 1"/>
          <p:cNvSpPr>
            <a:spLocks noGrp="1"/>
          </p:cNvSpPr>
          <p:nvPr>
            <p:ph type="title" idx="4294967295"/>
          </p:nvPr>
        </p:nvSpPr>
        <p:spPr>
          <a:xfrm>
            <a:off x="288111" y="1388359"/>
            <a:ext cx="11634652" cy="899537"/>
          </a:xfrm>
        </p:spPr>
        <p:txBody>
          <a:bodyPr>
            <a:noAutofit/>
          </a:bodyPr>
          <a:lstStyle/>
          <a:p>
            <a:r>
              <a:rPr lang="en-US" sz="5294" dirty="0">
                <a:gradFill>
                  <a:gsLst>
                    <a:gs pos="1250">
                      <a:schemeClr val="bg1"/>
                    </a:gs>
                    <a:gs pos="100000">
                      <a:schemeClr val="bg1"/>
                    </a:gs>
                  </a:gsLst>
                  <a:lin ang="5400000" scaled="0"/>
                </a:gradFill>
              </a:rPr>
              <a:t>Why Microsoft </a:t>
            </a:r>
            <a:br>
              <a:rPr lang="en-US" sz="5294" dirty="0">
                <a:gradFill>
                  <a:gsLst>
                    <a:gs pos="1250">
                      <a:schemeClr val="bg1"/>
                    </a:gs>
                    <a:gs pos="100000">
                      <a:schemeClr val="bg1"/>
                    </a:gs>
                  </a:gsLst>
                  <a:lin ang="5400000" scaled="0"/>
                </a:gradFill>
              </a:rPr>
            </a:br>
            <a:r>
              <a:rPr lang="en-US" sz="5294" dirty="0">
                <a:gradFill>
                  <a:gsLst>
                    <a:gs pos="1250">
                      <a:schemeClr val="bg1"/>
                    </a:gs>
                    <a:gs pos="100000">
                      <a:schemeClr val="bg1"/>
                    </a:gs>
                  </a:gsLst>
                  <a:lin ang="5400000" scaled="0"/>
                </a:gradFill>
              </a:rPr>
              <a:t>Cognitive Services?</a:t>
            </a:r>
          </a:p>
        </p:txBody>
      </p:sp>
      <p:grpSp>
        <p:nvGrpSpPr>
          <p:cNvPr id="9" name="Group 8"/>
          <p:cNvGrpSpPr/>
          <p:nvPr/>
        </p:nvGrpSpPr>
        <p:grpSpPr>
          <a:xfrm>
            <a:off x="934114" y="5212397"/>
            <a:ext cx="1962417" cy="1323803"/>
            <a:chOff x="952844" y="5316420"/>
            <a:chExt cx="2001768" cy="1350348"/>
          </a:xfrm>
        </p:grpSpPr>
        <p:grpSp>
          <p:nvGrpSpPr>
            <p:cNvPr id="7" name="Group 6"/>
            <p:cNvGrpSpPr/>
            <p:nvPr/>
          </p:nvGrpSpPr>
          <p:grpSpPr>
            <a:xfrm>
              <a:off x="952844" y="5316420"/>
              <a:ext cx="1091279" cy="1091279"/>
              <a:chOff x="952844" y="5316420"/>
              <a:chExt cx="1091279" cy="1091279"/>
            </a:xfrm>
          </p:grpSpPr>
          <p:pic>
            <p:nvPicPr>
              <p:cNvPr id="3" name="Picture 2"/>
              <p:cNvPicPr>
                <a:picLocks noChangeAspect="1"/>
              </p:cNvPicPr>
              <p:nvPr/>
            </p:nvPicPr>
            <p:blipFill>
              <a:blip r:embed="rId4"/>
              <a:stretch>
                <a:fillRect/>
              </a:stretch>
            </p:blipFill>
            <p:spPr>
              <a:xfrm>
                <a:off x="952844" y="5316420"/>
                <a:ext cx="1091279" cy="1091279"/>
              </a:xfrm>
              <a:prstGeom prst="rect">
                <a:avLst/>
              </a:prstGeom>
            </p:spPr>
          </p:pic>
          <p:sp>
            <p:nvSpPr>
              <p:cNvPr id="23" name="TextBox 22"/>
              <p:cNvSpPr txBox="1"/>
              <p:nvPr/>
            </p:nvSpPr>
            <p:spPr>
              <a:xfrm>
                <a:off x="985751" y="5492045"/>
                <a:ext cx="999265" cy="744408"/>
              </a:xfrm>
              <a:prstGeom prst="rect">
                <a:avLst/>
              </a:prstGeom>
              <a:noFill/>
            </p:spPr>
            <p:txBody>
              <a:bodyPr wrap="square" lIns="182854" tIns="146284" rIns="182854" bIns="146284" rtlCol="0" anchor="ctr">
                <a:spAutoFit/>
              </a:bodyPr>
              <a:lstStyle/>
              <a:p>
                <a:pPr marL="0" marR="0" lvl="0" indent="0" algn="ctr" defTabSz="914225" eaLnBrk="1" fontAlgn="auto" latinLnBrk="0" hangingPunct="1">
                  <a:lnSpc>
                    <a:spcPct val="90000"/>
                  </a:lnSpc>
                  <a:spcBef>
                    <a:spcPts val="0"/>
                  </a:spcBef>
                  <a:spcAft>
                    <a:spcPts val="600"/>
                  </a:spcAft>
                  <a:buClrTx/>
                  <a:buSzTx/>
                  <a:buFontTx/>
                  <a:buNone/>
                  <a:tabLst/>
                  <a:defRPr/>
                </a:pPr>
                <a:r>
                  <a:rPr kumimoji="0" lang="en-US" sz="1568"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GET A</a:t>
                </a:r>
                <a:br>
                  <a:rPr kumimoji="0" lang="en-US" sz="1568"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br>
                <a:r>
                  <a:rPr kumimoji="0" lang="en-US" sz="1568" b="1" i="0" u="none" strike="noStrike" kern="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 KEY</a:t>
                </a:r>
              </a:p>
            </p:txBody>
          </p:sp>
        </p:grpSp>
        <p:grpSp>
          <p:nvGrpSpPr>
            <p:cNvPr id="6" name="Group 5"/>
            <p:cNvGrpSpPr/>
            <p:nvPr/>
          </p:nvGrpSpPr>
          <p:grpSpPr>
            <a:xfrm>
              <a:off x="1954781" y="5666937"/>
              <a:ext cx="999831" cy="999831"/>
              <a:chOff x="1954781" y="5666937"/>
              <a:chExt cx="999831" cy="999831"/>
            </a:xfrm>
          </p:grpSpPr>
          <p:pic>
            <p:nvPicPr>
              <p:cNvPr id="5" name="Picture 4"/>
              <p:cNvPicPr>
                <a:picLocks noChangeAspect="1"/>
              </p:cNvPicPr>
              <p:nvPr/>
            </p:nvPicPr>
            <p:blipFill>
              <a:blip r:embed="rId5"/>
              <a:stretch>
                <a:fillRect/>
              </a:stretch>
            </p:blipFill>
            <p:spPr>
              <a:xfrm>
                <a:off x="1954781" y="5666937"/>
                <a:ext cx="999831" cy="999831"/>
              </a:xfrm>
              <a:prstGeom prst="rect">
                <a:avLst/>
              </a:prstGeom>
            </p:spPr>
          </p:pic>
          <p:sp>
            <p:nvSpPr>
              <p:cNvPr id="53" name="TextBox 52"/>
              <p:cNvSpPr txBox="1"/>
              <p:nvPr/>
            </p:nvSpPr>
            <p:spPr>
              <a:xfrm>
                <a:off x="1965665" y="5909216"/>
                <a:ext cx="961798" cy="518524"/>
              </a:xfrm>
              <a:prstGeom prst="rect">
                <a:avLst/>
              </a:prstGeom>
              <a:noFill/>
            </p:spPr>
            <p:txBody>
              <a:bodyPr wrap="square" lIns="182854" tIns="146284" rIns="182854" bIns="146284" rtlCol="0" anchor="ctr">
                <a:spAutoFit/>
              </a:bodyPr>
              <a:lstStyle/>
              <a:p>
                <a:pPr marL="0" marR="0" lvl="0" indent="0" algn="ctr" defTabSz="914225" eaLnBrk="1" fontAlgn="auto" latinLnBrk="0" hangingPunct="1">
                  <a:lnSpc>
                    <a:spcPct val="90000"/>
                  </a:lnSpc>
                  <a:spcBef>
                    <a:spcPts val="0"/>
                  </a:spcBef>
                  <a:spcAft>
                    <a:spcPts val="600"/>
                  </a:spcAft>
                  <a:buClrTx/>
                  <a:buSzTx/>
                  <a:buFontTx/>
                  <a:buNone/>
                  <a:tabLst/>
                  <a:defRPr/>
                </a:pPr>
                <a:r>
                  <a:rPr kumimoji="0" lang="en-US" sz="1568"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cs typeface="Segoe UI Semibold" panose="020B0702040204020203" pitchFamily="34" charset="0"/>
                  </a:rPr>
                  <a:t>BUILD</a:t>
                </a:r>
              </a:p>
            </p:txBody>
          </p:sp>
        </p:grpSp>
      </p:grpSp>
      <p:grpSp>
        <p:nvGrpSpPr>
          <p:cNvPr id="34" name="Group 33"/>
          <p:cNvGrpSpPr/>
          <p:nvPr/>
        </p:nvGrpSpPr>
        <p:grpSpPr>
          <a:xfrm>
            <a:off x="4614706" y="5511571"/>
            <a:ext cx="2962588" cy="1107242"/>
            <a:chOff x="4707240" y="5484107"/>
            <a:chExt cx="3021994" cy="1129445"/>
          </a:xfrm>
        </p:grpSpPr>
        <p:sp>
          <p:nvSpPr>
            <p:cNvPr id="44" name="Freeform 11"/>
            <p:cNvSpPr>
              <a:spLocks noEditPoints="1"/>
            </p:cNvSpPr>
            <p:nvPr/>
          </p:nvSpPr>
          <p:spPr bwMode="black">
            <a:xfrm>
              <a:off x="5992058" y="5484107"/>
              <a:ext cx="409932" cy="504698"/>
            </a:xfrm>
            <a:custGeom>
              <a:avLst/>
              <a:gdLst>
                <a:gd name="T0" fmla="*/ 574 w 618"/>
                <a:gd name="T1" fmla="*/ 227 h 723"/>
                <a:gd name="T2" fmla="*/ 530 w 618"/>
                <a:gd name="T3" fmla="*/ 272 h 723"/>
                <a:gd name="T4" fmla="*/ 530 w 618"/>
                <a:gd name="T5" fmla="*/ 446 h 723"/>
                <a:gd name="T6" fmla="*/ 574 w 618"/>
                <a:gd name="T7" fmla="*/ 491 h 723"/>
                <a:gd name="T8" fmla="*/ 618 w 618"/>
                <a:gd name="T9" fmla="*/ 446 h 723"/>
                <a:gd name="T10" fmla="*/ 618 w 618"/>
                <a:gd name="T11" fmla="*/ 272 h 723"/>
                <a:gd name="T12" fmla="*/ 574 w 618"/>
                <a:gd name="T13" fmla="*/ 227 h 723"/>
                <a:gd name="T14" fmla="*/ 44 w 618"/>
                <a:gd name="T15" fmla="*/ 227 h 723"/>
                <a:gd name="T16" fmla="*/ 0 w 618"/>
                <a:gd name="T17" fmla="*/ 272 h 723"/>
                <a:gd name="T18" fmla="*/ 0 w 618"/>
                <a:gd name="T19" fmla="*/ 446 h 723"/>
                <a:gd name="T20" fmla="*/ 44 w 618"/>
                <a:gd name="T21" fmla="*/ 491 h 723"/>
                <a:gd name="T22" fmla="*/ 88 w 618"/>
                <a:gd name="T23" fmla="*/ 446 h 723"/>
                <a:gd name="T24" fmla="*/ 88 w 618"/>
                <a:gd name="T25" fmla="*/ 272 h 723"/>
                <a:gd name="T26" fmla="*/ 44 w 618"/>
                <a:gd name="T27" fmla="*/ 227 h 723"/>
                <a:gd name="T28" fmla="*/ 505 w 618"/>
                <a:gd name="T29" fmla="*/ 228 h 723"/>
                <a:gd name="T30" fmla="*/ 505 w 618"/>
                <a:gd name="T31" fmla="*/ 547 h 723"/>
                <a:gd name="T32" fmla="*/ 471 w 618"/>
                <a:gd name="T33" fmla="*/ 581 h 723"/>
                <a:gd name="T34" fmla="*/ 432 w 618"/>
                <a:gd name="T35" fmla="*/ 581 h 723"/>
                <a:gd name="T36" fmla="*/ 432 w 618"/>
                <a:gd name="T37" fmla="*/ 678 h 723"/>
                <a:gd name="T38" fmla="*/ 388 w 618"/>
                <a:gd name="T39" fmla="*/ 723 h 723"/>
                <a:gd name="T40" fmla="*/ 344 w 618"/>
                <a:gd name="T41" fmla="*/ 678 h 723"/>
                <a:gd name="T42" fmla="*/ 344 w 618"/>
                <a:gd name="T43" fmla="*/ 581 h 723"/>
                <a:gd name="T44" fmla="*/ 276 w 618"/>
                <a:gd name="T45" fmla="*/ 581 h 723"/>
                <a:gd name="T46" fmla="*/ 276 w 618"/>
                <a:gd name="T47" fmla="*/ 678 h 723"/>
                <a:gd name="T48" fmla="*/ 232 w 618"/>
                <a:gd name="T49" fmla="*/ 723 h 723"/>
                <a:gd name="T50" fmla="*/ 188 w 618"/>
                <a:gd name="T51" fmla="*/ 678 h 723"/>
                <a:gd name="T52" fmla="*/ 188 w 618"/>
                <a:gd name="T53" fmla="*/ 581 h 723"/>
                <a:gd name="T54" fmla="*/ 149 w 618"/>
                <a:gd name="T55" fmla="*/ 581 h 723"/>
                <a:gd name="T56" fmla="*/ 115 w 618"/>
                <a:gd name="T57" fmla="*/ 547 h 723"/>
                <a:gd name="T58" fmla="*/ 115 w 618"/>
                <a:gd name="T59" fmla="*/ 228 h 723"/>
                <a:gd name="T60" fmla="*/ 505 w 618"/>
                <a:gd name="T61" fmla="*/ 228 h 723"/>
                <a:gd name="T62" fmla="*/ 402 w 618"/>
                <a:gd name="T63" fmla="*/ 63 h 723"/>
                <a:gd name="T64" fmla="*/ 438 w 618"/>
                <a:gd name="T65" fmla="*/ 11 h 723"/>
                <a:gd name="T66" fmla="*/ 437 w 618"/>
                <a:gd name="T67" fmla="*/ 2 h 723"/>
                <a:gd name="T68" fmla="*/ 428 w 618"/>
                <a:gd name="T69" fmla="*/ 4 h 723"/>
                <a:gd name="T70" fmla="*/ 390 w 618"/>
                <a:gd name="T71" fmla="*/ 59 h 723"/>
                <a:gd name="T72" fmla="*/ 309 w 618"/>
                <a:gd name="T73" fmla="*/ 43 h 723"/>
                <a:gd name="T74" fmla="*/ 228 w 618"/>
                <a:gd name="T75" fmla="*/ 59 h 723"/>
                <a:gd name="T76" fmla="*/ 190 w 618"/>
                <a:gd name="T77" fmla="*/ 4 h 723"/>
                <a:gd name="T78" fmla="*/ 181 w 618"/>
                <a:gd name="T79" fmla="*/ 2 h 723"/>
                <a:gd name="T80" fmla="*/ 180 w 618"/>
                <a:gd name="T81" fmla="*/ 11 h 723"/>
                <a:gd name="T82" fmla="*/ 216 w 618"/>
                <a:gd name="T83" fmla="*/ 63 h 723"/>
                <a:gd name="T84" fmla="*/ 114 w 618"/>
                <a:gd name="T85" fmla="*/ 200 h 723"/>
                <a:gd name="T86" fmla="*/ 504 w 618"/>
                <a:gd name="T87" fmla="*/ 200 h 723"/>
                <a:gd name="T88" fmla="*/ 402 w 618"/>
                <a:gd name="T89" fmla="*/ 63 h 723"/>
                <a:gd name="T90" fmla="*/ 227 w 618"/>
                <a:gd name="T91" fmla="*/ 146 h 723"/>
                <a:gd name="T92" fmla="*/ 205 w 618"/>
                <a:gd name="T93" fmla="*/ 124 h 723"/>
                <a:gd name="T94" fmla="*/ 227 w 618"/>
                <a:gd name="T95" fmla="*/ 103 h 723"/>
                <a:gd name="T96" fmla="*/ 248 w 618"/>
                <a:gd name="T97" fmla="*/ 124 h 723"/>
                <a:gd name="T98" fmla="*/ 227 w 618"/>
                <a:gd name="T99" fmla="*/ 146 h 723"/>
                <a:gd name="T100" fmla="*/ 394 w 618"/>
                <a:gd name="T101" fmla="*/ 146 h 723"/>
                <a:gd name="T102" fmla="*/ 373 w 618"/>
                <a:gd name="T103" fmla="*/ 124 h 723"/>
                <a:gd name="T104" fmla="*/ 394 w 618"/>
                <a:gd name="T105" fmla="*/ 103 h 723"/>
                <a:gd name="T106" fmla="*/ 416 w 618"/>
                <a:gd name="T107" fmla="*/ 124 h 723"/>
                <a:gd name="T108" fmla="*/ 394 w 618"/>
                <a:gd name="T109" fmla="*/ 14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8" h="723">
                  <a:moveTo>
                    <a:pt x="574" y="227"/>
                  </a:moveTo>
                  <a:cubicBezTo>
                    <a:pt x="550" y="227"/>
                    <a:pt x="530" y="247"/>
                    <a:pt x="530" y="272"/>
                  </a:cubicBezTo>
                  <a:cubicBezTo>
                    <a:pt x="530" y="446"/>
                    <a:pt x="530" y="446"/>
                    <a:pt x="530" y="446"/>
                  </a:cubicBezTo>
                  <a:cubicBezTo>
                    <a:pt x="530" y="471"/>
                    <a:pt x="550" y="491"/>
                    <a:pt x="574" y="491"/>
                  </a:cubicBezTo>
                  <a:cubicBezTo>
                    <a:pt x="598" y="491"/>
                    <a:pt x="618" y="471"/>
                    <a:pt x="618" y="446"/>
                  </a:cubicBezTo>
                  <a:cubicBezTo>
                    <a:pt x="618" y="272"/>
                    <a:pt x="618" y="272"/>
                    <a:pt x="618" y="272"/>
                  </a:cubicBezTo>
                  <a:cubicBezTo>
                    <a:pt x="618" y="247"/>
                    <a:pt x="598" y="227"/>
                    <a:pt x="574" y="227"/>
                  </a:cubicBezTo>
                  <a:close/>
                  <a:moveTo>
                    <a:pt x="44" y="227"/>
                  </a:moveTo>
                  <a:cubicBezTo>
                    <a:pt x="20" y="227"/>
                    <a:pt x="0" y="247"/>
                    <a:pt x="0" y="272"/>
                  </a:cubicBezTo>
                  <a:cubicBezTo>
                    <a:pt x="0" y="446"/>
                    <a:pt x="0" y="446"/>
                    <a:pt x="0" y="446"/>
                  </a:cubicBezTo>
                  <a:cubicBezTo>
                    <a:pt x="0" y="471"/>
                    <a:pt x="20" y="491"/>
                    <a:pt x="44" y="491"/>
                  </a:cubicBezTo>
                  <a:cubicBezTo>
                    <a:pt x="68" y="491"/>
                    <a:pt x="88" y="471"/>
                    <a:pt x="88" y="446"/>
                  </a:cubicBezTo>
                  <a:cubicBezTo>
                    <a:pt x="88" y="272"/>
                    <a:pt x="88" y="272"/>
                    <a:pt x="88" y="272"/>
                  </a:cubicBezTo>
                  <a:cubicBezTo>
                    <a:pt x="88" y="247"/>
                    <a:pt x="68" y="227"/>
                    <a:pt x="44" y="227"/>
                  </a:cubicBezTo>
                  <a:close/>
                  <a:moveTo>
                    <a:pt x="505" y="228"/>
                  </a:moveTo>
                  <a:cubicBezTo>
                    <a:pt x="505" y="547"/>
                    <a:pt x="505" y="547"/>
                    <a:pt x="505" y="547"/>
                  </a:cubicBezTo>
                  <a:cubicBezTo>
                    <a:pt x="505" y="566"/>
                    <a:pt x="490" y="581"/>
                    <a:pt x="471" y="581"/>
                  </a:cubicBezTo>
                  <a:cubicBezTo>
                    <a:pt x="432" y="581"/>
                    <a:pt x="432" y="581"/>
                    <a:pt x="432" y="581"/>
                  </a:cubicBezTo>
                  <a:cubicBezTo>
                    <a:pt x="432" y="678"/>
                    <a:pt x="432" y="678"/>
                    <a:pt x="432" y="678"/>
                  </a:cubicBezTo>
                  <a:cubicBezTo>
                    <a:pt x="432" y="703"/>
                    <a:pt x="412" y="723"/>
                    <a:pt x="388" y="723"/>
                  </a:cubicBezTo>
                  <a:cubicBezTo>
                    <a:pt x="364" y="723"/>
                    <a:pt x="344" y="703"/>
                    <a:pt x="344" y="678"/>
                  </a:cubicBezTo>
                  <a:cubicBezTo>
                    <a:pt x="344" y="581"/>
                    <a:pt x="344" y="581"/>
                    <a:pt x="344" y="581"/>
                  </a:cubicBezTo>
                  <a:cubicBezTo>
                    <a:pt x="276" y="581"/>
                    <a:pt x="276" y="581"/>
                    <a:pt x="276" y="581"/>
                  </a:cubicBezTo>
                  <a:cubicBezTo>
                    <a:pt x="276" y="678"/>
                    <a:pt x="276" y="678"/>
                    <a:pt x="276" y="678"/>
                  </a:cubicBezTo>
                  <a:cubicBezTo>
                    <a:pt x="276" y="703"/>
                    <a:pt x="256" y="723"/>
                    <a:pt x="232" y="723"/>
                  </a:cubicBezTo>
                  <a:cubicBezTo>
                    <a:pt x="208" y="723"/>
                    <a:pt x="188" y="703"/>
                    <a:pt x="188" y="678"/>
                  </a:cubicBezTo>
                  <a:cubicBezTo>
                    <a:pt x="188" y="581"/>
                    <a:pt x="188" y="581"/>
                    <a:pt x="188" y="581"/>
                  </a:cubicBezTo>
                  <a:cubicBezTo>
                    <a:pt x="149" y="581"/>
                    <a:pt x="149" y="581"/>
                    <a:pt x="149" y="581"/>
                  </a:cubicBezTo>
                  <a:cubicBezTo>
                    <a:pt x="130" y="581"/>
                    <a:pt x="115" y="566"/>
                    <a:pt x="115" y="547"/>
                  </a:cubicBezTo>
                  <a:cubicBezTo>
                    <a:pt x="115" y="228"/>
                    <a:pt x="115" y="228"/>
                    <a:pt x="115" y="228"/>
                  </a:cubicBezTo>
                  <a:lnTo>
                    <a:pt x="505" y="228"/>
                  </a:lnTo>
                  <a:close/>
                  <a:moveTo>
                    <a:pt x="402" y="63"/>
                  </a:moveTo>
                  <a:cubicBezTo>
                    <a:pt x="438" y="11"/>
                    <a:pt x="438" y="11"/>
                    <a:pt x="438" y="11"/>
                  </a:cubicBezTo>
                  <a:cubicBezTo>
                    <a:pt x="440" y="8"/>
                    <a:pt x="439" y="4"/>
                    <a:pt x="437" y="2"/>
                  </a:cubicBezTo>
                  <a:cubicBezTo>
                    <a:pt x="434" y="0"/>
                    <a:pt x="430" y="1"/>
                    <a:pt x="428" y="4"/>
                  </a:cubicBezTo>
                  <a:cubicBezTo>
                    <a:pt x="390" y="59"/>
                    <a:pt x="390" y="59"/>
                    <a:pt x="390" y="59"/>
                  </a:cubicBezTo>
                  <a:cubicBezTo>
                    <a:pt x="365" y="49"/>
                    <a:pt x="338" y="43"/>
                    <a:pt x="309" y="43"/>
                  </a:cubicBezTo>
                  <a:cubicBezTo>
                    <a:pt x="280" y="43"/>
                    <a:pt x="253" y="49"/>
                    <a:pt x="228" y="59"/>
                  </a:cubicBezTo>
                  <a:cubicBezTo>
                    <a:pt x="190" y="4"/>
                    <a:pt x="190" y="4"/>
                    <a:pt x="190" y="4"/>
                  </a:cubicBezTo>
                  <a:cubicBezTo>
                    <a:pt x="188" y="1"/>
                    <a:pt x="184" y="0"/>
                    <a:pt x="181" y="2"/>
                  </a:cubicBezTo>
                  <a:cubicBezTo>
                    <a:pt x="179" y="4"/>
                    <a:pt x="178" y="8"/>
                    <a:pt x="180" y="11"/>
                  </a:cubicBezTo>
                  <a:cubicBezTo>
                    <a:pt x="216" y="63"/>
                    <a:pt x="216" y="63"/>
                    <a:pt x="216" y="63"/>
                  </a:cubicBezTo>
                  <a:cubicBezTo>
                    <a:pt x="159" y="90"/>
                    <a:pt x="119" y="141"/>
                    <a:pt x="114" y="200"/>
                  </a:cubicBezTo>
                  <a:cubicBezTo>
                    <a:pt x="504" y="200"/>
                    <a:pt x="504" y="200"/>
                    <a:pt x="504" y="200"/>
                  </a:cubicBezTo>
                  <a:cubicBezTo>
                    <a:pt x="499" y="141"/>
                    <a:pt x="459" y="90"/>
                    <a:pt x="402" y="63"/>
                  </a:cubicBezTo>
                  <a:close/>
                  <a:moveTo>
                    <a:pt x="227" y="146"/>
                  </a:moveTo>
                  <a:cubicBezTo>
                    <a:pt x="215" y="146"/>
                    <a:pt x="205" y="136"/>
                    <a:pt x="205" y="124"/>
                  </a:cubicBezTo>
                  <a:cubicBezTo>
                    <a:pt x="205" y="113"/>
                    <a:pt x="215" y="103"/>
                    <a:pt x="227" y="103"/>
                  </a:cubicBezTo>
                  <a:cubicBezTo>
                    <a:pt x="239" y="103"/>
                    <a:pt x="248" y="113"/>
                    <a:pt x="248" y="124"/>
                  </a:cubicBezTo>
                  <a:cubicBezTo>
                    <a:pt x="248" y="136"/>
                    <a:pt x="239" y="146"/>
                    <a:pt x="227" y="146"/>
                  </a:cubicBezTo>
                  <a:close/>
                  <a:moveTo>
                    <a:pt x="394" y="146"/>
                  </a:moveTo>
                  <a:cubicBezTo>
                    <a:pt x="382" y="146"/>
                    <a:pt x="373" y="136"/>
                    <a:pt x="373" y="124"/>
                  </a:cubicBezTo>
                  <a:cubicBezTo>
                    <a:pt x="373" y="113"/>
                    <a:pt x="382" y="103"/>
                    <a:pt x="394" y="103"/>
                  </a:cubicBezTo>
                  <a:cubicBezTo>
                    <a:pt x="406" y="103"/>
                    <a:pt x="416" y="113"/>
                    <a:pt x="416" y="124"/>
                  </a:cubicBezTo>
                  <a:cubicBezTo>
                    <a:pt x="416" y="136"/>
                    <a:pt x="406" y="146"/>
                    <a:pt x="394" y="146"/>
                  </a:cubicBezTo>
                  <a:close/>
                </a:path>
              </a:pathLst>
            </a:custGeom>
            <a:solidFill>
              <a:srgbClr val="92D050"/>
            </a:solidFill>
            <a:ln>
              <a:noFill/>
            </a:ln>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48" name="Freeform 47"/>
            <p:cNvSpPr>
              <a:spLocks noChangeAspect="1" noEditPoints="1"/>
            </p:cNvSpPr>
            <p:nvPr/>
          </p:nvSpPr>
          <p:spPr bwMode="black">
            <a:xfrm>
              <a:off x="4933693" y="5545084"/>
              <a:ext cx="384308" cy="38274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0078D7"/>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grpSp>
          <p:nvGrpSpPr>
            <p:cNvPr id="49" name="Group 48"/>
            <p:cNvGrpSpPr>
              <a:grpSpLocks noChangeAspect="1"/>
            </p:cNvGrpSpPr>
            <p:nvPr/>
          </p:nvGrpSpPr>
          <p:grpSpPr bwMode="black">
            <a:xfrm>
              <a:off x="7076047" y="5487529"/>
              <a:ext cx="426734" cy="497854"/>
              <a:chOff x="396875" y="1300163"/>
              <a:chExt cx="1162051" cy="1355725"/>
            </a:xfrm>
          </p:grpSpPr>
          <p:sp>
            <p:nvSpPr>
              <p:cNvPr id="50" name="Freeform 49"/>
              <p:cNvSpPr>
                <a:spLocks/>
              </p:cNvSpPr>
              <p:nvPr/>
            </p:nvSpPr>
            <p:spPr bwMode="black">
              <a:xfrm>
                <a:off x="396875" y="1616075"/>
                <a:ext cx="1162051" cy="1039813"/>
              </a:xfrm>
              <a:custGeom>
                <a:avLst/>
                <a:gdLst>
                  <a:gd name="T0" fmla="*/ 455 w 539"/>
                  <a:gd name="T1" fmla="*/ 186 h 482"/>
                  <a:gd name="T2" fmla="*/ 522 w 539"/>
                  <a:gd name="T3" fmla="*/ 67 h 482"/>
                  <a:gd name="T4" fmla="*/ 408 w 539"/>
                  <a:gd name="T5" fmla="*/ 5 h 482"/>
                  <a:gd name="T6" fmla="*/ 288 w 539"/>
                  <a:gd name="T7" fmla="*/ 34 h 482"/>
                  <a:gd name="T8" fmla="*/ 184 w 539"/>
                  <a:gd name="T9" fmla="*/ 7 h 482"/>
                  <a:gd name="T10" fmla="*/ 55 w 539"/>
                  <a:gd name="T11" fmla="*/ 86 h 482"/>
                  <a:gd name="T12" fmla="*/ 95 w 539"/>
                  <a:gd name="T13" fmla="*/ 401 h 482"/>
                  <a:gd name="T14" fmla="*/ 194 w 539"/>
                  <a:gd name="T15" fmla="*/ 480 h 482"/>
                  <a:gd name="T16" fmla="*/ 296 w 539"/>
                  <a:gd name="T17" fmla="*/ 455 h 482"/>
                  <a:gd name="T18" fmla="*/ 400 w 539"/>
                  <a:gd name="T19" fmla="*/ 479 h 482"/>
                  <a:gd name="T20" fmla="*/ 496 w 539"/>
                  <a:gd name="T21" fmla="*/ 402 h 482"/>
                  <a:gd name="T22" fmla="*/ 539 w 539"/>
                  <a:gd name="T23" fmla="*/ 313 h 482"/>
                  <a:gd name="T24" fmla="*/ 455 w 539"/>
                  <a:gd name="T25" fmla="*/ 18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9" h="482">
                    <a:moveTo>
                      <a:pt x="455" y="186"/>
                    </a:moveTo>
                    <a:cubicBezTo>
                      <a:pt x="454" y="107"/>
                      <a:pt x="519" y="69"/>
                      <a:pt x="522" y="67"/>
                    </a:cubicBezTo>
                    <a:cubicBezTo>
                      <a:pt x="485" y="13"/>
                      <a:pt x="428" y="6"/>
                      <a:pt x="408" y="5"/>
                    </a:cubicBezTo>
                    <a:cubicBezTo>
                      <a:pt x="359" y="0"/>
                      <a:pt x="312" y="34"/>
                      <a:pt x="288" y="34"/>
                    </a:cubicBezTo>
                    <a:cubicBezTo>
                      <a:pt x="263" y="34"/>
                      <a:pt x="225" y="6"/>
                      <a:pt x="184" y="7"/>
                    </a:cubicBezTo>
                    <a:cubicBezTo>
                      <a:pt x="131" y="8"/>
                      <a:pt x="82" y="38"/>
                      <a:pt x="55" y="86"/>
                    </a:cubicBezTo>
                    <a:cubicBezTo>
                      <a:pt x="0" y="182"/>
                      <a:pt x="41" y="323"/>
                      <a:pt x="95" y="401"/>
                    </a:cubicBezTo>
                    <a:cubicBezTo>
                      <a:pt x="121" y="439"/>
                      <a:pt x="153" y="482"/>
                      <a:pt x="194" y="480"/>
                    </a:cubicBezTo>
                    <a:cubicBezTo>
                      <a:pt x="234" y="479"/>
                      <a:pt x="248" y="455"/>
                      <a:pt x="296" y="455"/>
                    </a:cubicBezTo>
                    <a:cubicBezTo>
                      <a:pt x="344" y="454"/>
                      <a:pt x="358" y="480"/>
                      <a:pt x="400" y="479"/>
                    </a:cubicBezTo>
                    <a:cubicBezTo>
                      <a:pt x="443" y="478"/>
                      <a:pt x="470" y="440"/>
                      <a:pt x="496" y="402"/>
                    </a:cubicBezTo>
                    <a:cubicBezTo>
                      <a:pt x="526" y="358"/>
                      <a:pt x="538" y="315"/>
                      <a:pt x="539" y="313"/>
                    </a:cubicBezTo>
                    <a:cubicBezTo>
                      <a:pt x="538" y="313"/>
                      <a:pt x="456" y="281"/>
                      <a:pt x="455" y="186"/>
                    </a:cubicBezTo>
                  </a:path>
                </a:pathLst>
              </a:custGeom>
              <a:solidFill>
                <a:schemeClr val="accent6"/>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1" name="Freeform 50"/>
              <p:cNvSpPr>
                <a:spLocks/>
              </p:cNvSpPr>
              <p:nvPr/>
            </p:nvSpPr>
            <p:spPr bwMode="black">
              <a:xfrm>
                <a:off x="996950" y="1300163"/>
                <a:ext cx="288925" cy="317500"/>
              </a:xfrm>
              <a:custGeom>
                <a:avLst/>
                <a:gdLst>
                  <a:gd name="T0" fmla="*/ 98 w 134"/>
                  <a:gd name="T1" fmla="*/ 100 h 147"/>
                  <a:gd name="T2" fmla="*/ 130 w 134"/>
                  <a:gd name="T3" fmla="*/ 0 h 147"/>
                  <a:gd name="T4" fmla="*/ 38 w 134"/>
                  <a:gd name="T5" fmla="*/ 47 h 147"/>
                  <a:gd name="T6" fmla="*/ 5 w 134"/>
                  <a:gd name="T7" fmla="*/ 144 h 147"/>
                  <a:gd name="T8" fmla="*/ 98 w 134"/>
                  <a:gd name="T9" fmla="*/ 100 h 147"/>
                </a:gdLst>
                <a:ahLst/>
                <a:cxnLst>
                  <a:cxn ang="0">
                    <a:pos x="T0" y="T1"/>
                  </a:cxn>
                  <a:cxn ang="0">
                    <a:pos x="T2" y="T3"/>
                  </a:cxn>
                  <a:cxn ang="0">
                    <a:pos x="T4" y="T5"/>
                  </a:cxn>
                  <a:cxn ang="0">
                    <a:pos x="T6" y="T7"/>
                  </a:cxn>
                  <a:cxn ang="0">
                    <a:pos x="T8" y="T9"/>
                  </a:cxn>
                </a:cxnLst>
                <a:rect l="0" t="0" r="r" b="b"/>
                <a:pathLst>
                  <a:path w="134" h="147">
                    <a:moveTo>
                      <a:pt x="98" y="100"/>
                    </a:moveTo>
                    <a:cubicBezTo>
                      <a:pt x="120" y="73"/>
                      <a:pt x="134" y="36"/>
                      <a:pt x="130" y="0"/>
                    </a:cubicBezTo>
                    <a:cubicBezTo>
                      <a:pt x="99" y="1"/>
                      <a:pt x="61" y="21"/>
                      <a:pt x="38" y="47"/>
                    </a:cubicBezTo>
                    <a:cubicBezTo>
                      <a:pt x="18" y="71"/>
                      <a:pt x="0" y="108"/>
                      <a:pt x="5" y="144"/>
                    </a:cubicBezTo>
                    <a:cubicBezTo>
                      <a:pt x="40" y="147"/>
                      <a:pt x="76" y="126"/>
                      <a:pt x="98" y="100"/>
                    </a:cubicBezTo>
                  </a:path>
                </a:pathLst>
              </a:custGeom>
              <a:solidFill>
                <a:schemeClr val="accent6"/>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pic>
          <p:nvPicPr>
            <p:cNvPr id="2050" name="Picture 2" descr="http://iran-python.ir/images/python_logo.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07240" y="6217447"/>
              <a:ext cx="1364974" cy="396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an.io/system/assets/img/logos/nodej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00073" y="6153593"/>
              <a:ext cx="1229161" cy="330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8337063" y="5542277"/>
            <a:ext cx="3534746" cy="1045830"/>
            <a:chOff x="8565839" y="5478462"/>
            <a:chExt cx="3605625" cy="1066801"/>
          </a:xfrm>
        </p:grpSpPr>
        <p:pic>
          <p:nvPicPr>
            <p:cNvPr id="13" name="Picture 12"/>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9335914" y="5606307"/>
              <a:ext cx="941121" cy="385860"/>
            </a:xfrm>
            <a:prstGeom prst="rect">
              <a:avLst/>
            </a:prstGeom>
            <a:noFill/>
          </p:spPr>
        </p:pic>
        <p:pic>
          <p:nvPicPr>
            <p:cNvPr id="2056" name="Picture 8" descr="http://social.technet.microsoft.com/wiki/resized-image.ashx/__size/550x0/__key/communityserver-wikis-components-files/00-00-00-00-05/7206.Msdn_5F00_logo.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65839" y="6012235"/>
              <a:ext cx="1470798" cy="4492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en/d/d3/UserVoice_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5778" y="6063102"/>
              <a:ext cx="1946070" cy="4821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imgur.com/pszAeGh.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469757" y="5478462"/>
              <a:ext cx="1701707" cy="4270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81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2" presetClass="entr" presetSubtype="4"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300" fill="hold"/>
                                        <p:tgtEl>
                                          <p:spTgt spid="9"/>
                                        </p:tgtEl>
                                        <p:attrNameLst>
                                          <p:attrName>ppt_x</p:attrName>
                                        </p:attrNameLst>
                                      </p:cBhvr>
                                      <p:tavLst>
                                        <p:tav tm="0">
                                          <p:val>
                                            <p:strVal val="#ppt_x"/>
                                          </p:val>
                                        </p:tav>
                                        <p:tav tm="100000">
                                          <p:val>
                                            <p:strVal val="#ppt_x"/>
                                          </p:val>
                                        </p:tav>
                                      </p:tavLst>
                                    </p:anim>
                                    <p:anim calcmode="lin" valueType="num">
                                      <p:cBhvr additive="base">
                                        <p:cTn id="15" dur="3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800"/>
                            </p:stCondLst>
                            <p:childTnLst>
                              <p:par>
                                <p:cTn id="17" presetID="2" presetClass="entr" presetSubtype="2"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2" presetClass="entr" presetSubtype="4" fill="hold" nodeType="withEffect">
                                  <p:stCondLst>
                                    <p:cond delay="5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300" fill="hold"/>
                                        <p:tgtEl>
                                          <p:spTgt spid="34"/>
                                        </p:tgtEl>
                                        <p:attrNameLst>
                                          <p:attrName>ppt_x</p:attrName>
                                        </p:attrNameLst>
                                      </p:cBhvr>
                                      <p:tavLst>
                                        <p:tav tm="0">
                                          <p:val>
                                            <p:strVal val="#ppt_x"/>
                                          </p:val>
                                        </p:tav>
                                        <p:tav tm="100000">
                                          <p:val>
                                            <p:strVal val="#ppt_x"/>
                                          </p:val>
                                        </p:tav>
                                      </p:tavLst>
                                    </p:anim>
                                    <p:anim calcmode="lin" valueType="num">
                                      <p:cBhvr additive="base">
                                        <p:cTn id="27" dur="3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16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250"/>
                                  </p:stCondLst>
                                  <p:childTnLst>
                                    <p:set>
                                      <p:cBhvr>
                                        <p:cTn id="34" dur="1" fill="hold">
                                          <p:stCondLst>
                                            <p:cond delay="0"/>
                                          </p:stCondLst>
                                        </p:cTn>
                                        <p:tgtEl>
                                          <p:spTgt spid="33">
                                            <p:txEl>
                                              <p:pRg st="0" end="0"/>
                                            </p:txEl>
                                          </p:spTgt>
                                        </p:tgtEl>
                                        <p:attrNameLst>
                                          <p:attrName>style.visibility</p:attrName>
                                        </p:attrNameLst>
                                      </p:cBhvr>
                                      <p:to>
                                        <p:strVal val="visible"/>
                                      </p:to>
                                    </p:set>
                                    <p:animEffect transition="in" filter="fade">
                                      <p:cBhvr>
                                        <p:cTn id="35" dur="500"/>
                                        <p:tgtEl>
                                          <p:spTgt spid="33">
                                            <p:txEl>
                                              <p:pRg st="0" end="0"/>
                                            </p:txEl>
                                          </p:spTgt>
                                        </p:tgtEl>
                                      </p:cBhvr>
                                    </p:animEffect>
                                  </p:childTnLst>
                                </p:cTn>
                              </p:par>
                              <p:par>
                                <p:cTn id="36" presetID="10" presetClass="entr" presetSubtype="0" fill="hold" nodeType="withEffect">
                                  <p:stCondLst>
                                    <p:cond delay="250"/>
                                  </p:stCondLst>
                                  <p:childTnLst>
                                    <p:set>
                                      <p:cBhvr>
                                        <p:cTn id="37" dur="1" fill="hold">
                                          <p:stCondLst>
                                            <p:cond delay="0"/>
                                          </p:stCondLst>
                                        </p:cTn>
                                        <p:tgtEl>
                                          <p:spTgt spid="33">
                                            <p:txEl>
                                              <p:pRg st="1" end="1"/>
                                            </p:txEl>
                                          </p:spTgt>
                                        </p:tgtEl>
                                        <p:attrNameLst>
                                          <p:attrName>style.visibility</p:attrName>
                                        </p:attrNameLst>
                                      </p:cBhvr>
                                      <p:to>
                                        <p:strVal val="visible"/>
                                      </p:to>
                                    </p:set>
                                    <p:animEffect transition="in" filter="fade">
                                      <p:cBhvr>
                                        <p:cTn id="38" dur="500"/>
                                        <p:tgtEl>
                                          <p:spTgt spid="33">
                                            <p:txEl>
                                              <p:pRg st="1" end="1"/>
                                            </p:txEl>
                                          </p:spTgt>
                                        </p:tgtEl>
                                      </p:cBhvr>
                                    </p:animEffect>
                                  </p:childTnLst>
                                </p:cTn>
                              </p:par>
                              <p:par>
                                <p:cTn id="39" presetID="2" presetClass="entr" presetSubtype="4"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300" fill="hold"/>
                                        <p:tgtEl>
                                          <p:spTgt spid="35"/>
                                        </p:tgtEl>
                                        <p:attrNameLst>
                                          <p:attrName>ppt_x</p:attrName>
                                        </p:attrNameLst>
                                      </p:cBhvr>
                                      <p:tavLst>
                                        <p:tav tm="0">
                                          <p:val>
                                            <p:strVal val="#ppt_x"/>
                                          </p:val>
                                        </p:tav>
                                        <p:tav tm="100000">
                                          <p:val>
                                            <p:strVal val="#ppt_x"/>
                                          </p:val>
                                        </p:tav>
                                      </p:tavLst>
                                    </p:anim>
                                    <p:anim calcmode="lin" valueType="num">
                                      <p:cBhvr additive="base">
                                        <p:cTn id="42" dur="3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8"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4377851" y="486"/>
            <a:ext cx="7827293" cy="685702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47" name="Rectangle 46"/>
          <p:cNvSpPr/>
          <p:nvPr/>
        </p:nvSpPr>
        <p:spPr bwMode="auto">
          <a:xfrm>
            <a:off x="1" y="487"/>
            <a:ext cx="4377852" cy="6857027"/>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13172" y="1482811"/>
            <a:ext cx="3751508" cy="4706930"/>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Analyze an Image – Understand content and features within an image for a growing set of categorization</a:t>
            </a:r>
          </a:p>
          <a:p>
            <a:pPr marL="737304" marR="0" lvl="1"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Wide range of concepts from cat to fireworks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OCR – Detect and recognize words within photos or scanned documents</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Generate Thumbnail – Scale and crop an image, while retaining key content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Powers Bing Image search and OneDrive.com Photos</a:t>
            </a:r>
          </a:p>
        </p:txBody>
      </p:sp>
      <p:sp>
        <p:nvSpPr>
          <p:cNvPr id="9" name="Title 2"/>
          <p:cNvSpPr txBox="1">
            <a:spLocks/>
          </p:cNvSpPr>
          <p:nvPr/>
        </p:nvSpPr>
        <p:spPr>
          <a:xfrm>
            <a:off x="1305059" y="386448"/>
            <a:ext cx="2923389"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n-ea"/>
                <a:cs typeface="Segoe UI" pitchFamily="34" charset="0"/>
              </a:rPr>
              <a:t>Vision APIs</a:t>
            </a:r>
            <a:endParaRPr kumimoji="0" lang="en-IN" sz="3137" b="0" i="0" u="none" strike="noStrike" kern="1200" cap="none" spc="0" normalizeH="0" baseline="0" noProof="0" dirty="0">
              <a:ln>
                <a:noFill/>
              </a:ln>
              <a:solidFill>
                <a:schemeClr val="tx1"/>
              </a:solidFill>
              <a:effectLst/>
              <a:uLnTx/>
              <a:uFillTx/>
              <a:latin typeface="+mj-lt"/>
              <a:ea typeface="+mj-ea"/>
              <a:cs typeface="+mj-cs"/>
            </a:endParaRPr>
          </a:p>
        </p:txBody>
      </p:sp>
      <p:pic>
        <p:nvPicPr>
          <p:cNvPr id="50180" name="Picture 4" descr="https://oxfordportal.blob.core.windows.net/vision/OpticalCharacterRecognition/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90" t="6708" r="5444" b="2561"/>
          <a:stretch/>
        </p:blipFill>
        <p:spPr bwMode="auto">
          <a:xfrm>
            <a:off x="4377852" y="2316049"/>
            <a:ext cx="3440789" cy="2341538"/>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https://oxfordportal.blob.core.windows.net/vision/Thumbnail/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6" b="2755"/>
          <a:stretch/>
        </p:blipFill>
        <p:spPr bwMode="auto">
          <a:xfrm>
            <a:off x="4377852" y="4608716"/>
            <a:ext cx="3440791" cy="2248797"/>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https://oxfordportal.blob.core.windows.net/vision/Analysis/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32" b="6969"/>
          <a:stretch/>
        </p:blipFill>
        <p:spPr bwMode="auto">
          <a:xfrm>
            <a:off x="4377851" y="485"/>
            <a:ext cx="3440791" cy="23155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9"/>
          <p:cNvSpPr/>
          <p:nvPr/>
        </p:nvSpPr>
        <p:spPr>
          <a:xfrm>
            <a:off x="8262360" y="3020744"/>
            <a:ext cx="2913381" cy="1056042"/>
          </a:xfrm>
          <a:prstGeom prst="rect">
            <a:avLst/>
          </a:prstGeom>
        </p:spPr>
        <p:txBody>
          <a:bodyPr wrap="square">
            <a:spAutoFit/>
          </a:bodyPr>
          <a:lstStyle/>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Recognized text:</a:t>
            </a:r>
          </a:p>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A GOAL WITHOUT</a:t>
            </a:r>
          </a:p>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A PLAN IS</a:t>
            </a:r>
          </a:p>
          <a:p>
            <a:pPr marL="0" marR="0" lvl="1" indent="0" algn="ctr" defTabSz="896386"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212121"/>
                </a:solidFill>
                <a:effectLst/>
                <a:uLnTx/>
                <a:uFillTx/>
              </a:rPr>
              <a:t>JUST A WISH</a:t>
            </a:r>
          </a:p>
        </p:txBody>
      </p:sp>
      <p:sp>
        <p:nvSpPr>
          <p:cNvPr id="28" name="Rectangle 10"/>
          <p:cNvSpPr/>
          <p:nvPr/>
        </p:nvSpPr>
        <p:spPr>
          <a:xfrm>
            <a:off x="7818642" y="-5280"/>
            <a:ext cx="4386501" cy="362072"/>
          </a:xfrm>
          <a:prstGeom prst="rect">
            <a:avLst/>
          </a:prstGeom>
          <a:solidFill>
            <a:srgbClr val="E81123"/>
          </a:solidFill>
        </p:spPr>
        <p:txBody>
          <a:bodyPr wrap="square">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solidFill>
                  <a:srgbClr val="FFFFFF"/>
                </a:solidFill>
                <a:effectLst/>
                <a:uLnTx/>
                <a:uFillTx/>
              </a:rPr>
              <a:t>Analyze image</a:t>
            </a:r>
          </a:p>
        </p:txBody>
      </p:sp>
      <p:sp>
        <p:nvSpPr>
          <p:cNvPr id="31" name="Rectangle 11"/>
          <p:cNvSpPr/>
          <p:nvPr/>
        </p:nvSpPr>
        <p:spPr>
          <a:xfrm>
            <a:off x="7818641" y="2253306"/>
            <a:ext cx="4373359" cy="362072"/>
          </a:xfrm>
          <a:prstGeom prst="rect">
            <a:avLst/>
          </a:prstGeom>
          <a:solidFill>
            <a:srgbClr val="E81123"/>
          </a:solidFill>
        </p:spPr>
        <p:txBody>
          <a:bodyPr wrap="square">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solidFill>
                  <a:srgbClr val="FFFFFF"/>
                </a:solidFill>
                <a:effectLst/>
                <a:uLnTx/>
                <a:uFillTx/>
              </a:rPr>
              <a:t>OCR</a:t>
            </a:r>
          </a:p>
        </p:txBody>
      </p:sp>
      <p:sp>
        <p:nvSpPr>
          <p:cNvPr id="32" name="Rectangle 12"/>
          <p:cNvSpPr/>
          <p:nvPr/>
        </p:nvSpPr>
        <p:spPr>
          <a:xfrm>
            <a:off x="7818643" y="4597528"/>
            <a:ext cx="4373358" cy="362072"/>
          </a:xfrm>
          <a:prstGeom prst="rect">
            <a:avLst/>
          </a:prstGeom>
          <a:solidFill>
            <a:srgbClr val="E81123"/>
          </a:solidFill>
        </p:spPr>
        <p:txBody>
          <a:bodyPr wrap="square">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solidFill>
                  <a:srgbClr val="FFFFFF"/>
                </a:solidFill>
                <a:effectLst/>
                <a:uLnTx/>
                <a:uFillTx/>
              </a:rPr>
              <a:t>Smart thumbnail</a:t>
            </a:r>
          </a:p>
        </p:txBody>
      </p:sp>
      <p:graphicFrame>
        <p:nvGraphicFramePr>
          <p:cNvPr id="34" name="Table 20"/>
          <p:cNvGraphicFramePr>
            <a:graphicFrameLocks noGrp="1"/>
          </p:cNvGraphicFramePr>
          <p:nvPr>
            <p:extLst/>
          </p:nvPr>
        </p:nvGraphicFramePr>
        <p:xfrm>
          <a:off x="8013178" y="464262"/>
          <a:ext cx="4178823" cy="1667410"/>
        </p:xfrm>
        <a:graphic>
          <a:graphicData uri="http://schemas.openxmlformats.org/drawingml/2006/table">
            <a:tbl>
              <a:tblPr firstRow="1" bandRow="1"/>
              <a:tblGrid>
                <a:gridCol w="1817926">
                  <a:extLst>
                    <a:ext uri="{9D8B030D-6E8A-4147-A177-3AD203B41FA5}">
                      <a16:colId xmlns:a16="http://schemas.microsoft.com/office/drawing/2014/main" val="20000"/>
                    </a:ext>
                  </a:extLst>
                </a:gridCol>
                <a:gridCol w="2360897">
                  <a:extLst>
                    <a:ext uri="{9D8B030D-6E8A-4147-A177-3AD203B41FA5}">
                      <a16:colId xmlns:a16="http://schemas.microsoft.com/office/drawing/2014/main" val="20001"/>
                    </a:ext>
                  </a:extLst>
                </a:gridCol>
              </a:tblGrid>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Category</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People; 1 face found</a:t>
                      </a: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Adult /</a:t>
                      </a:r>
                      <a:r>
                        <a:rPr lang="en-US" sz="1600" baseline="0" dirty="0">
                          <a:solidFill>
                            <a:sysClr val="windowText" lastClr="000000"/>
                          </a:solidFill>
                        </a:rPr>
                        <a:t> R</a:t>
                      </a:r>
                      <a:r>
                        <a:rPr lang="en-US" sz="1600" dirty="0">
                          <a:solidFill>
                            <a:sysClr val="windowText" lastClr="000000"/>
                          </a:solidFill>
                        </a:rPr>
                        <a:t>acy?</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False</a:t>
                      </a:r>
                      <a:r>
                        <a:rPr lang="en-US" sz="1600" baseline="0" dirty="0">
                          <a:solidFill>
                            <a:sysClr val="windowText" lastClr="000000"/>
                          </a:solidFill>
                        </a:rPr>
                        <a:t> / True</a:t>
                      </a:r>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Black</a:t>
                      </a:r>
                      <a:r>
                        <a:rPr lang="en-US" sz="1600" baseline="0" dirty="0">
                          <a:solidFill>
                            <a:sysClr val="windowText" lastClr="000000"/>
                          </a:solidFill>
                        </a:rPr>
                        <a:t> &amp; White?</a:t>
                      </a:r>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No</a:t>
                      </a: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Dominant</a:t>
                      </a:r>
                      <a:r>
                        <a:rPr lang="en-US" sz="1600" baseline="0" dirty="0">
                          <a:solidFill>
                            <a:sysClr val="windowText" lastClr="000000"/>
                          </a:solidFill>
                        </a:rPr>
                        <a:t> c</a:t>
                      </a:r>
                      <a:r>
                        <a:rPr lang="en-US" sz="1600" dirty="0">
                          <a:solidFill>
                            <a:sysClr val="windowText" lastClr="000000"/>
                          </a:solidFill>
                        </a:rPr>
                        <a:t>olors</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28689">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r>
                        <a:rPr lang="en-US" sz="1600" dirty="0">
                          <a:solidFill>
                            <a:sysClr val="windowText" lastClr="000000"/>
                          </a:solidFill>
                        </a:rPr>
                        <a:t>Accent color</a:t>
                      </a:r>
                    </a:p>
                  </a:txBody>
                  <a:tcPr marL="89642" marR="89642" marT="44821" marB="44821">
                    <a:lnL>
                      <a:noFill/>
                    </a:lnL>
                    <a:lnR>
                      <a:noFill/>
                    </a:lnR>
                    <a:lnT>
                      <a:noFill/>
                    </a:lnT>
                    <a:lnB>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endParaRPr lang="en-US" sz="1600" dirty="0">
                        <a:solidFill>
                          <a:sysClr val="windowText" lastClr="000000"/>
                        </a:solidFill>
                      </a:endParaRPr>
                    </a:p>
                  </a:txBody>
                  <a:tcPr marL="89642" marR="89642" marT="44821" marB="44821">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35" name="Picture 21"/>
          <p:cNvPicPr>
            <a:picLocks noChangeAspect="1"/>
          </p:cNvPicPr>
          <p:nvPr/>
        </p:nvPicPr>
        <p:blipFill>
          <a:blip r:embed="rId6"/>
          <a:stretch>
            <a:fillRect/>
          </a:stretch>
        </p:blipFill>
        <p:spPr>
          <a:xfrm>
            <a:off x="9889976" y="1503776"/>
            <a:ext cx="728345" cy="261457"/>
          </a:xfrm>
          <a:prstGeom prst="rect">
            <a:avLst/>
          </a:prstGeom>
        </p:spPr>
      </p:pic>
      <p:pic>
        <p:nvPicPr>
          <p:cNvPr id="37" name="Picture 23"/>
          <p:cNvPicPr>
            <a:picLocks noChangeAspect="1"/>
          </p:cNvPicPr>
          <p:nvPr/>
        </p:nvPicPr>
        <p:blipFill>
          <a:blip r:embed="rId7"/>
          <a:stretch>
            <a:fillRect/>
          </a:stretch>
        </p:blipFill>
        <p:spPr>
          <a:xfrm>
            <a:off x="9889976" y="1819001"/>
            <a:ext cx="261457" cy="280133"/>
          </a:xfrm>
          <a:prstGeom prst="rect">
            <a:avLst/>
          </a:prstGeom>
        </p:spPr>
      </p:pic>
      <p:grpSp>
        <p:nvGrpSpPr>
          <p:cNvPr id="38" name="Group 24"/>
          <p:cNvGrpSpPr/>
          <p:nvPr/>
        </p:nvGrpSpPr>
        <p:grpSpPr>
          <a:xfrm>
            <a:off x="8137400" y="5070515"/>
            <a:ext cx="3879000" cy="1711237"/>
            <a:chOff x="8163092" y="5254858"/>
            <a:chExt cx="3956782" cy="1745551"/>
          </a:xfrm>
        </p:grpSpPr>
        <p:pic>
          <p:nvPicPr>
            <p:cNvPr id="39" name="Picture 25"/>
            <p:cNvPicPr>
              <a:picLocks noChangeAspect="1"/>
            </p:cNvPicPr>
            <p:nvPr/>
          </p:nvPicPr>
          <p:blipFill>
            <a:blip r:embed="rId8"/>
            <a:stretch>
              <a:fillRect/>
            </a:stretch>
          </p:blipFill>
          <p:spPr>
            <a:xfrm>
              <a:off x="8163092" y="5261369"/>
              <a:ext cx="769260" cy="772906"/>
            </a:xfrm>
            <a:prstGeom prst="rect">
              <a:avLst/>
            </a:prstGeom>
          </p:spPr>
        </p:pic>
        <p:pic>
          <p:nvPicPr>
            <p:cNvPr id="40" name="Picture 39"/>
            <p:cNvPicPr>
              <a:picLocks noChangeAspect="1"/>
            </p:cNvPicPr>
            <p:nvPr/>
          </p:nvPicPr>
          <p:blipFill rotWithShape="1">
            <a:blip r:embed="rId9"/>
            <a:srcRect t="69343" r="31255"/>
            <a:stretch/>
          </p:blipFill>
          <p:spPr>
            <a:xfrm>
              <a:off x="8163092" y="6088255"/>
              <a:ext cx="2312913" cy="829244"/>
            </a:xfrm>
            <a:prstGeom prst="rect">
              <a:avLst/>
            </a:prstGeom>
          </p:spPr>
        </p:pic>
        <p:pic>
          <p:nvPicPr>
            <p:cNvPr id="41" name="Picture 27"/>
            <p:cNvPicPr>
              <a:picLocks noChangeAspect="1"/>
            </p:cNvPicPr>
            <p:nvPr/>
          </p:nvPicPr>
          <p:blipFill>
            <a:blip r:embed="rId10"/>
            <a:stretch>
              <a:fillRect/>
            </a:stretch>
          </p:blipFill>
          <p:spPr>
            <a:xfrm>
              <a:off x="8931274" y="5254858"/>
              <a:ext cx="1544731" cy="815275"/>
            </a:xfrm>
            <a:prstGeom prst="rect">
              <a:avLst/>
            </a:prstGeom>
          </p:spPr>
        </p:pic>
        <p:pic>
          <p:nvPicPr>
            <p:cNvPr id="42" name="Picture 41"/>
            <p:cNvPicPr>
              <a:picLocks noChangeAspect="1"/>
            </p:cNvPicPr>
            <p:nvPr/>
          </p:nvPicPr>
          <p:blipFill rotWithShape="1">
            <a:blip r:embed="rId11"/>
            <a:srcRect r="43446"/>
            <a:stretch/>
          </p:blipFill>
          <p:spPr>
            <a:xfrm>
              <a:off x="10467703" y="5282777"/>
              <a:ext cx="1030747" cy="1709693"/>
            </a:xfrm>
            <a:prstGeom prst="rect">
              <a:avLst/>
            </a:prstGeom>
          </p:spPr>
        </p:pic>
        <p:pic>
          <p:nvPicPr>
            <p:cNvPr id="43" name="Picture 42"/>
            <p:cNvPicPr>
              <a:picLocks noChangeAspect="1"/>
            </p:cNvPicPr>
            <p:nvPr/>
          </p:nvPicPr>
          <p:blipFill rotWithShape="1">
            <a:blip r:embed="rId11"/>
            <a:srcRect l="63692" r="-1"/>
            <a:stretch/>
          </p:blipFill>
          <p:spPr>
            <a:xfrm>
              <a:off x="11458108" y="5290716"/>
              <a:ext cx="661766" cy="1709693"/>
            </a:xfrm>
            <a:prstGeom prst="rect">
              <a:avLst/>
            </a:prstGeom>
          </p:spPr>
        </p:pic>
      </p:grpSp>
      <p:sp>
        <p:nvSpPr>
          <p:cNvPr id="25" name="Freeform 5"/>
          <p:cNvSpPr>
            <a:spLocks/>
          </p:cNvSpPr>
          <p:nvPr/>
        </p:nvSpPr>
        <p:spPr bwMode="auto">
          <a:xfrm>
            <a:off x="-13143" y="286616"/>
            <a:ext cx="1318202"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26" name="Picture 25" descr="Screen Clipping"/>
          <p:cNvPicPr>
            <a:picLocks noChangeAspect="1"/>
          </p:cNvPicPr>
          <p:nvPr/>
        </p:nvPicPr>
        <p:blipFill rotWithShape="1">
          <a:blip r:embed="rId12" cstate="print">
            <a:extLst>
              <a:ext uri="{28A0092B-C50C-407E-A947-70E740481C1C}">
                <a14:useLocalDpi xmlns:a14="http://schemas.microsoft.com/office/drawing/2010/main" val="0"/>
              </a:ext>
            </a:extLst>
          </a:blip>
          <a:srcRect r="8865" b="17125"/>
          <a:stretch/>
        </p:blipFill>
        <p:spPr>
          <a:xfrm>
            <a:off x="109998" y="452338"/>
            <a:ext cx="808277" cy="567966"/>
          </a:xfrm>
          <a:prstGeom prst="rect">
            <a:avLst/>
          </a:prstGeom>
        </p:spPr>
      </p:pic>
    </p:spTree>
    <p:extLst>
      <p:ext uri="{BB962C8B-B14F-4D97-AF65-F5344CB8AC3E}">
        <p14:creationId xmlns:p14="http://schemas.microsoft.com/office/powerpoint/2010/main" val="103171651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1" y="-7812"/>
            <a:ext cx="4377852" cy="6865327"/>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313172" y="1482679"/>
            <a:ext cx="3751508" cy="4709751"/>
          </a:xfrm>
          <a:prstGeom prst="rect">
            <a:avLst/>
          </a:prstGeom>
        </p:spPr>
        <p:txBody>
          <a:bodyPr wrap="square">
            <a:spAutoFit/>
          </a:bodyPr>
          <a:lstStyle/>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Detection – Detects faces and their attributes within an image</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Verification – Check if two faces belong to the same person</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Similar Face Searching – Find similar faces within a set of images</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Grouping – Organize many faces into groups</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Face Identification – Search which person a face belongs to</a:t>
            </a: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0" cap="none" spc="0" normalizeH="0" baseline="0" noProof="0" dirty="0">
              <a:ln>
                <a:noFill/>
              </a:ln>
              <a:effectLst/>
              <a:uLnTx/>
              <a:uFillTx/>
            </a:endParaRPr>
          </a:p>
          <a:p>
            <a:pPr marL="336145" marR="0" lvl="0" indent="-33614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65" b="0" i="0" u="none" strike="noStrike" kern="0" cap="none" spc="0" normalizeH="0" baseline="0" noProof="0" dirty="0">
                <a:ln>
                  <a:noFill/>
                </a:ln>
                <a:effectLst/>
                <a:uLnTx/>
                <a:uFillTx/>
              </a:rPr>
              <a:t>Models used to power Microsoft Skype &amp; Windows Hello</a:t>
            </a:r>
          </a:p>
        </p:txBody>
      </p:sp>
      <p:sp>
        <p:nvSpPr>
          <p:cNvPr id="98" name="Title 2"/>
          <p:cNvSpPr txBox="1">
            <a:spLocks/>
          </p:cNvSpPr>
          <p:nvPr/>
        </p:nvSpPr>
        <p:spPr>
          <a:xfrm>
            <a:off x="1314469" y="386448"/>
            <a:ext cx="2654090" cy="899537"/>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n-ea"/>
                <a:cs typeface="Segoe UI" pitchFamily="34" charset="0"/>
              </a:rPr>
              <a:t>Face APIs</a:t>
            </a: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3137"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Freeform 29"/>
          <p:cNvSpPr/>
          <p:nvPr/>
        </p:nvSpPr>
        <p:spPr bwMode="auto">
          <a:xfrm>
            <a:off x="4502244" y="71154"/>
            <a:ext cx="3043564" cy="2101381"/>
          </a:xfrm>
          <a:custGeom>
            <a:avLst/>
            <a:gdLst>
              <a:gd name="connsiteX0" fmla="*/ 0 w 7955757"/>
              <a:gd name="connsiteY0" fmla="*/ 0 h 5260297"/>
              <a:gd name="connsiteX1" fmla="*/ 2103438 w 7955757"/>
              <a:gd name="connsiteY1" fmla="*/ 0 h 5260297"/>
              <a:gd name="connsiteX2" fmla="*/ 2103438 w 7955757"/>
              <a:gd name="connsiteY2" fmla="*/ 1 h 5260297"/>
              <a:gd name="connsiteX3" fmla="*/ 6778641 w 7955757"/>
              <a:gd name="connsiteY3" fmla="*/ 1 h 5260297"/>
              <a:gd name="connsiteX4" fmla="*/ 7955757 w 7955757"/>
              <a:gd name="connsiteY4" fmla="*/ 2628902 h 5260297"/>
              <a:gd name="connsiteX5" fmla="*/ 6778641 w 7955757"/>
              <a:gd name="connsiteY5" fmla="*/ 5257802 h 5260297"/>
              <a:gd name="connsiteX6" fmla="*/ 2103438 w 7955757"/>
              <a:gd name="connsiteY6" fmla="*/ 5257802 h 5260297"/>
              <a:gd name="connsiteX7" fmla="*/ 2103438 w 7955757"/>
              <a:gd name="connsiteY7" fmla="*/ 5260297 h 5260297"/>
              <a:gd name="connsiteX8" fmla="*/ 0 w 7955757"/>
              <a:gd name="connsiteY8" fmla="*/ 5260297 h 526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757" h="5260297">
                <a:moveTo>
                  <a:pt x="0" y="0"/>
                </a:moveTo>
                <a:lnTo>
                  <a:pt x="2103438" y="0"/>
                </a:lnTo>
                <a:lnTo>
                  <a:pt x="2103438" y="1"/>
                </a:lnTo>
                <a:lnTo>
                  <a:pt x="6778641" y="1"/>
                </a:lnTo>
                <a:lnTo>
                  <a:pt x="7955757" y="2628902"/>
                </a:lnTo>
                <a:lnTo>
                  <a:pt x="6778641" y="5257802"/>
                </a:lnTo>
                <a:lnTo>
                  <a:pt x="2103438" y="5257802"/>
                </a:lnTo>
                <a:lnTo>
                  <a:pt x="2103438" y="5260297"/>
                </a:lnTo>
                <a:lnTo>
                  <a:pt x="0" y="5260297"/>
                </a:lnTo>
                <a:close/>
              </a:path>
            </a:pathLst>
          </a:cu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1" name="Group 30"/>
          <p:cNvGrpSpPr/>
          <p:nvPr/>
        </p:nvGrpSpPr>
        <p:grpSpPr>
          <a:xfrm>
            <a:off x="4801309" y="769108"/>
            <a:ext cx="619852" cy="966199"/>
            <a:chOff x="523159" y="9672904"/>
            <a:chExt cx="1418868" cy="2418645"/>
          </a:xfrm>
        </p:grpSpPr>
        <p:sp>
          <p:nvSpPr>
            <p:cNvPr id="55" name="TextBox 54"/>
            <p:cNvSpPr txBox="1"/>
            <p:nvPr/>
          </p:nvSpPr>
          <p:spPr>
            <a:xfrm>
              <a:off x="597427" y="11086441"/>
              <a:ext cx="1270327" cy="100510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980" b="0" i="0" u="none" strike="noStrike" kern="0" cap="none" spc="0" normalizeH="0" baseline="0" noProof="0" dirty="0">
                  <a:ln>
                    <a:noFill/>
                  </a:ln>
                  <a:gradFill>
                    <a:gsLst>
                      <a:gs pos="97345">
                        <a:srgbClr val="FFFFFF"/>
                      </a:gs>
                      <a:gs pos="79646">
                        <a:srgbClr val="FFFFFF"/>
                      </a:gs>
                    </a:gsLst>
                    <a:lin ang="5400000" scaled="0"/>
                  </a:gradFill>
                  <a:effectLst/>
                  <a:uLnTx/>
                  <a:uFillTx/>
                </a:rPr>
                <a:t>INPUT</a:t>
              </a:r>
              <a:r>
                <a:rPr kumimoji="0" lang="en-US" altLang="zh-CN" sz="1078" b="0" i="0" u="none" strike="noStrike" kern="0" cap="none" spc="0" normalizeH="0" baseline="0" noProof="0" dirty="0">
                  <a:ln>
                    <a:noFill/>
                  </a:ln>
                  <a:gradFill>
                    <a:gsLst>
                      <a:gs pos="97345">
                        <a:srgbClr val="FFFFFF"/>
                      </a:gs>
                      <a:gs pos="79646">
                        <a:srgbClr val="FFFFFF"/>
                      </a:gs>
                    </a:gsLst>
                    <a:lin ang="5400000" scaled="0"/>
                  </a:gradFill>
                  <a:effectLst/>
                  <a:uLnTx/>
                  <a:uFillTx/>
                </a:rPr>
                <a:t/>
              </a:r>
              <a:br>
                <a:rPr kumimoji="0" lang="en-US" altLang="zh-CN" sz="1078" b="0" i="0" u="none" strike="noStrike" kern="0" cap="none" spc="0" normalizeH="0" baseline="0" noProof="0" dirty="0">
                  <a:ln>
                    <a:noFill/>
                  </a:ln>
                  <a:gradFill>
                    <a:gsLst>
                      <a:gs pos="97345">
                        <a:srgbClr val="FFFFFF"/>
                      </a:gs>
                      <a:gs pos="79646">
                        <a:srgbClr val="FFFFFF"/>
                      </a:gs>
                    </a:gsLst>
                    <a:lin ang="5400000" scaled="0"/>
                  </a:gradFill>
                  <a:effectLst/>
                  <a:uLnTx/>
                  <a:uFillTx/>
                </a:rPr>
              </a:br>
              <a: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t>IMAGE</a:t>
              </a:r>
              <a:endParaRPr kumimoji="0" lang="zh-CN" altLang="en-US" sz="1078" b="0" i="0" u="none" strike="noStrike" kern="0" cap="none" spc="0" normalizeH="0" baseline="0" noProof="0" dirty="0">
                <a:ln>
                  <a:noFill/>
                </a:ln>
                <a:gradFill>
                  <a:gsLst>
                    <a:gs pos="97345">
                      <a:srgbClr val="FFFFFF"/>
                    </a:gs>
                    <a:gs pos="79646">
                      <a:srgbClr val="FFFFFF"/>
                    </a:gs>
                  </a:gsLst>
                  <a:lin ang="5400000" scaled="0"/>
                </a:gradFill>
                <a:effectLst/>
                <a:uLnTx/>
                <a:uFillTx/>
              </a:endParaRPr>
            </a:p>
          </p:txBody>
        </p:sp>
        <p:grpSp>
          <p:nvGrpSpPr>
            <p:cNvPr id="56" name="Group 55"/>
            <p:cNvGrpSpPr/>
            <p:nvPr/>
          </p:nvGrpSpPr>
          <p:grpSpPr>
            <a:xfrm>
              <a:off x="523159" y="9672904"/>
              <a:ext cx="1418868" cy="1418868"/>
              <a:chOff x="523159" y="2801257"/>
              <a:chExt cx="1418868" cy="1418868"/>
            </a:xfrm>
          </p:grpSpPr>
          <p:pic>
            <p:nvPicPr>
              <p:cNvPr id="57" name="Picture 5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052" r="3052"/>
              <a:stretch/>
            </p:blipFill>
            <p:spPr>
              <a:xfrm>
                <a:off x="661093" y="2939191"/>
                <a:ext cx="1143000" cy="1143000"/>
              </a:xfrm>
              <a:prstGeom prst="rect">
                <a:avLst/>
              </a:prstGeom>
              <a:ln w="25400">
                <a:solidFill>
                  <a:srgbClr val="FFFFFF"/>
                </a:solidFill>
              </a:ln>
            </p:spPr>
          </p:pic>
          <p:grpSp>
            <p:nvGrpSpPr>
              <p:cNvPr id="58" name="Group 57"/>
              <p:cNvGrpSpPr/>
              <p:nvPr/>
            </p:nvGrpSpPr>
            <p:grpSpPr>
              <a:xfrm>
                <a:off x="523159" y="2801257"/>
                <a:ext cx="1418868" cy="1418868"/>
                <a:chOff x="-1249363" y="2430462"/>
                <a:chExt cx="1143000" cy="1143000"/>
              </a:xfrm>
              <a:solidFill>
                <a:srgbClr val="FFFFFF"/>
              </a:solidFill>
            </p:grpSpPr>
            <p:sp>
              <p:nvSpPr>
                <p:cNvPr id="59" name="Half Frame 58"/>
                <p:cNvSpPr/>
                <p:nvPr/>
              </p:nvSpPr>
              <p:spPr bwMode="auto">
                <a:xfrm>
                  <a:off x="-12493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0" name="Half Frame 59"/>
                <p:cNvSpPr/>
                <p:nvPr/>
              </p:nvSpPr>
              <p:spPr bwMode="auto">
                <a:xfrm flipH="1">
                  <a:off x="-3349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1" name="Half Frame 60"/>
                <p:cNvSpPr/>
                <p:nvPr/>
              </p:nvSpPr>
              <p:spPr bwMode="auto">
                <a:xfrm flipV="1">
                  <a:off x="-12493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62" name="Half Frame 61"/>
                <p:cNvSpPr/>
                <p:nvPr/>
              </p:nvSpPr>
              <p:spPr bwMode="auto">
                <a:xfrm flipH="1" flipV="1">
                  <a:off x="-3349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grpSp>
        <p:nvGrpSpPr>
          <p:cNvPr id="46" name="Group 45"/>
          <p:cNvGrpSpPr/>
          <p:nvPr/>
        </p:nvGrpSpPr>
        <p:grpSpPr>
          <a:xfrm>
            <a:off x="6293795" y="769108"/>
            <a:ext cx="619852" cy="566808"/>
            <a:chOff x="5260168" y="2801257"/>
            <a:chExt cx="1418868" cy="1418868"/>
          </a:xfrm>
        </p:grpSpPr>
        <p:pic>
          <p:nvPicPr>
            <p:cNvPr id="49" name="Picture 4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568" r="2568"/>
            <a:stretch/>
          </p:blipFill>
          <p:spPr>
            <a:xfrm>
              <a:off x="5398102" y="2939191"/>
              <a:ext cx="1143000" cy="1143000"/>
            </a:xfrm>
            <a:prstGeom prst="rect">
              <a:avLst/>
            </a:prstGeom>
            <a:ln w="25400">
              <a:solidFill>
                <a:srgbClr val="FFFFFF"/>
              </a:solidFill>
            </a:ln>
          </p:spPr>
        </p:pic>
        <p:grpSp>
          <p:nvGrpSpPr>
            <p:cNvPr id="50" name="Group 49"/>
            <p:cNvGrpSpPr/>
            <p:nvPr/>
          </p:nvGrpSpPr>
          <p:grpSpPr>
            <a:xfrm>
              <a:off x="5260168" y="2801257"/>
              <a:ext cx="1418868" cy="1418868"/>
              <a:chOff x="-1249363" y="2430462"/>
              <a:chExt cx="1143000" cy="1143000"/>
            </a:xfrm>
            <a:solidFill>
              <a:srgbClr val="FFFFFF"/>
            </a:solidFill>
          </p:grpSpPr>
          <p:sp>
            <p:nvSpPr>
              <p:cNvPr id="51" name="Half Frame 50"/>
              <p:cNvSpPr/>
              <p:nvPr/>
            </p:nvSpPr>
            <p:spPr bwMode="auto">
              <a:xfrm>
                <a:off x="-12493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2" name="Half Frame 51"/>
              <p:cNvSpPr/>
              <p:nvPr/>
            </p:nvSpPr>
            <p:spPr bwMode="auto">
              <a:xfrm flipH="1">
                <a:off x="-3349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3" name="Half Frame 52"/>
              <p:cNvSpPr/>
              <p:nvPr/>
            </p:nvSpPr>
            <p:spPr bwMode="auto">
              <a:xfrm flipV="1">
                <a:off x="-12493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Half Frame 53"/>
              <p:cNvSpPr/>
              <p:nvPr/>
            </p:nvSpPr>
            <p:spPr bwMode="auto">
              <a:xfrm flipH="1" flipV="1">
                <a:off x="-3349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34" name="Group 33"/>
          <p:cNvGrpSpPr/>
          <p:nvPr/>
        </p:nvGrpSpPr>
        <p:grpSpPr>
          <a:xfrm>
            <a:off x="5444916" y="938076"/>
            <a:ext cx="775180" cy="249002"/>
            <a:chOff x="2157817" y="3653531"/>
            <a:chExt cx="1774420" cy="623315"/>
          </a:xfrm>
        </p:grpSpPr>
        <p:sp>
          <p:nvSpPr>
            <p:cNvPr id="43" name="Right Arrow 42"/>
            <p:cNvSpPr/>
            <p:nvPr/>
          </p:nvSpPr>
          <p:spPr bwMode="auto">
            <a:xfrm>
              <a:off x="2255836" y="3653531"/>
              <a:ext cx="1676401" cy="623315"/>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 name="TextBox 43"/>
            <p:cNvSpPr txBox="1"/>
            <p:nvPr/>
          </p:nvSpPr>
          <p:spPr>
            <a:xfrm>
              <a:off x="2157817" y="3668996"/>
              <a:ext cx="1626253" cy="5709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82" b="0" i="0" u="none" strike="noStrike" kern="0" cap="none" spc="0" normalizeH="0" baseline="0" noProof="0" dirty="0">
                  <a:ln>
                    <a:noFill/>
                  </a:ln>
                  <a:gradFill>
                    <a:gsLst>
                      <a:gs pos="79646">
                        <a:srgbClr val="FFFFFF"/>
                      </a:gs>
                      <a:gs pos="45000">
                        <a:srgbClr val="FFFFFF"/>
                      </a:gs>
                    </a:gsLst>
                    <a:lin ang="5400000" scaled="0"/>
                  </a:gradFill>
                  <a:effectLst/>
                  <a:uLnTx/>
                  <a:uFillTx/>
                </a:rPr>
                <a:t>DETECTION</a:t>
              </a:r>
              <a:endParaRPr kumimoji="0" lang="zh-CN" altLang="en-US"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grpSp>
        <p:nvGrpSpPr>
          <p:cNvPr id="35" name="Group 34"/>
          <p:cNvGrpSpPr/>
          <p:nvPr/>
        </p:nvGrpSpPr>
        <p:grpSpPr>
          <a:xfrm>
            <a:off x="6960183" y="938076"/>
            <a:ext cx="791208" cy="249002"/>
            <a:chOff x="2121127" y="3653531"/>
            <a:chExt cx="1811110" cy="623315"/>
          </a:xfrm>
        </p:grpSpPr>
        <p:sp>
          <p:nvSpPr>
            <p:cNvPr id="36" name="Right Arrow 35"/>
            <p:cNvSpPr/>
            <p:nvPr/>
          </p:nvSpPr>
          <p:spPr bwMode="auto">
            <a:xfrm>
              <a:off x="2255836" y="3653531"/>
              <a:ext cx="1676401" cy="623315"/>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2" name="TextBox 41"/>
            <p:cNvSpPr txBox="1"/>
            <p:nvPr/>
          </p:nvSpPr>
          <p:spPr>
            <a:xfrm>
              <a:off x="2121127" y="3680719"/>
              <a:ext cx="1699641" cy="5709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82" b="0" i="0" u="none" strike="noStrike" kern="0" cap="none" spc="0" normalizeH="0" baseline="0" noProof="0" dirty="0">
                  <a:ln>
                    <a:noFill/>
                  </a:ln>
                  <a:gradFill>
                    <a:gsLst>
                      <a:gs pos="79646">
                        <a:srgbClr val="FFFFFF"/>
                      </a:gs>
                      <a:gs pos="45000">
                        <a:srgbClr val="FFFFFF"/>
                      </a:gs>
                    </a:gsLst>
                    <a:lin ang="5400000" scaled="0"/>
                  </a:gradFill>
                  <a:effectLst/>
                  <a:uLnTx/>
                  <a:uFillTx/>
                </a:rPr>
                <a:t>ATTRIBUTES</a:t>
              </a:r>
              <a:endParaRPr kumimoji="0" lang="en-US" altLang="zh-CN"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grpSp>
        <p:nvGrpSpPr>
          <p:cNvPr id="79" name="Group 78"/>
          <p:cNvGrpSpPr/>
          <p:nvPr/>
        </p:nvGrpSpPr>
        <p:grpSpPr>
          <a:xfrm>
            <a:off x="4500619" y="2322907"/>
            <a:ext cx="3045190" cy="2102530"/>
            <a:chOff x="-2" y="1483403"/>
            <a:chExt cx="6218233" cy="5257797"/>
          </a:xfrm>
        </p:grpSpPr>
        <p:grpSp>
          <p:nvGrpSpPr>
            <p:cNvPr id="80" name="Group 79"/>
            <p:cNvGrpSpPr/>
            <p:nvPr/>
          </p:nvGrpSpPr>
          <p:grpSpPr>
            <a:xfrm>
              <a:off x="-2" y="1483403"/>
              <a:ext cx="6218233" cy="5257797"/>
              <a:chOff x="-1" y="1483404"/>
              <a:chExt cx="6218238" cy="5257801"/>
            </a:xfrm>
          </p:grpSpPr>
          <p:sp>
            <p:nvSpPr>
              <p:cNvPr id="97" name="Pentagon 96"/>
              <p:cNvSpPr/>
              <p:nvPr/>
            </p:nvSpPr>
            <p:spPr bwMode="auto">
              <a:xfrm>
                <a:off x="-1" y="1483404"/>
                <a:ext cx="6218238" cy="5257801"/>
              </a:xfrm>
              <a:prstGeom prst="homePlate">
                <a:avLst>
                  <a:gd name="adj" fmla="val 22388"/>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237" y="3192462"/>
                <a:ext cx="587740" cy="888897"/>
              </a:xfrm>
              <a:prstGeom prst="rect">
                <a:avLst/>
              </a:prstGeom>
            </p:spPr>
          </p:pic>
          <p:pic>
            <p:nvPicPr>
              <p:cNvPr id="100" name="Picture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886" y="3884663"/>
                <a:ext cx="554471" cy="731902"/>
              </a:xfrm>
              <a:prstGeom prst="rect">
                <a:avLst/>
              </a:prstGeom>
            </p:spPr>
          </p:pic>
          <p:pic>
            <p:nvPicPr>
              <p:cNvPr id="101" name="Picture 10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4547" y="5021262"/>
                <a:ext cx="833291" cy="1102605"/>
              </a:xfrm>
              <a:prstGeom prst="rect">
                <a:avLst/>
              </a:prstGeom>
            </p:spPr>
          </p:pic>
          <p:pic>
            <p:nvPicPr>
              <p:cNvPr id="102" name="Picture 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2123" y="1714635"/>
                <a:ext cx="1290417" cy="1564631"/>
              </a:xfrm>
              <a:prstGeom prst="rect">
                <a:avLst/>
              </a:prstGeom>
              <a:ln w="25400">
                <a:solidFill>
                  <a:srgbClr val="FFFFFF"/>
                </a:solidFill>
              </a:ln>
            </p:spPr>
          </p:pic>
          <p:pic>
            <p:nvPicPr>
              <p:cNvPr id="103" name="Picture 10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41837" y="3954154"/>
                <a:ext cx="1029732" cy="914709"/>
              </a:xfrm>
              <a:prstGeom prst="rect">
                <a:avLst/>
              </a:prstGeom>
            </p:spPr>
          </p:pic>
          <p:pic>
            <p:nvPicPr>
              <p:cNvPr id="104" name="Picture 10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7421" y="1602547"/>
                <a:ext cx="738405" cy="1039236"/>
              </a:xfrm>
              <a:prstGeom prst="rect">
                <a:avLst/>
              </a:prstGeom>
            </p:spPr>
          </p:pic>
          <p:pic>
            <p:nvPicPr>
              <p:cNvPr id="105" name="Picture 10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3748" y="2347944"/>
                <a:ext cx="712890" cy="1109687"/>
              </a:xfrm>
              <a:prstGeom prst="rect">
                <a:avLst/>
              </a:prstGeom>
            </p:spPr>
          </p:pic>
          <p:pic>
            <p:nvPicPr>
              <p:cNvPr id="106" name="Picture 10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3037" y="4030662"/>
                <a:ext cx="871312" cy="1220721"/>
              </a:xfrm>
              <a:prstGeom prst="rect">
                <a:avLst/>
              </a:prstGeom>
            </p:spPr>
          </p:pic>
          <p:pic>
            <p:nvPicPr>
              <p:cNvPr id="107" name="Picture 1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 y="2125663"/>
                <a:ext cx="928343" cy="1150131"/>
              </a:xfrm>
              <a:prstGeom prst="rect">
                <a:avLst/>
              </a:prstGeom>
            </p:spPr>
          </p:pic>
          <p:pic>
            <p:nvPicPr>
              <p:cNvPr id="108" name="Picture 10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4189" y="2811462"/>
                <a:ext cx="1267362" cy="1706851"/>
              </a:xfrm>
              <a:prstGeom prst="rect">
                <a:avLst/>
              </a:prstGeom>
              <a:ln w="25400">
                <a:solidFill>
                  <a:srgbClr val="FFFFFF"/>
                </a:solidFill>
              </a:ln>
            </p:spPr>
          </p:pic>
          <p:pic>
            <p:nvPicPr>
              <p:cNvPr id="109" name="Picture 10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4812044"/>
                <a:ext cx="1493837" cy="1652064"/>
              </a:xfrm>
              <a:prstGeom prst="rect">
                <a:avLst/>
              </a:prstGeom>
              <a:ln w="25400">
                <a:solidFill>
                  <a:srgbClr val="FFFFFF"/>
                </a:solidFill>
              </a:ln>
            </p:spPr>
          </p:pic>
          <p:pic>
            <p:nvPicPr>
              <p:cNvPr id="110" name="Picture 10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63221" y="4564062"/>
                <a:ext cx="1309712" cy="1646237"/>
              </a:xfrm>
              <a:prstGeom prst="rect">
                <a:avLst/>
              </a:prstGeom>
              <a:ln w="25400">
                <a:solidFill>
                  <a:srgbClr val="FFFFFF"/>
                </a:solidFill>
              </a:ln>
            </p:spPr>
          </p:pic>
        </p:grpSp>
        <p:sp>
          <p:nvSpPr>
            <p:cNvPr id="81" name="Half Frame 80"/>
            <p:cNvSpPr/>
            <p:nvPr/>
          </p:nvSpPr>
          <p:spPr bwMode="auto">
            <a:xfrm>
              <a:off x="1092197" y="2675316"/>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2" name="Half Frame 81"/>
            <p:cNvSpPr/>
            <p:nvPr/>
          </p:nvSpPr>
          <p:spPr bwMode="auto">
            <a:xfrm flipH="1">
              <a:off x="2341877" y="2684840"/>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3" name="Half Frame 82"/>
            <p:cNvSpPr/>
            <p:nvPr/>
          </p:nvSpPr>
          <p:spPr bwMode="auto">
            <a:xfrm flipV="1">
              <a:off x="1092197" y="4370382"/>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4" name="Half Frame 83"/>
            <p:cNvSpPr/>
            <p:nvPr/>
          </p:nvSpPr>
          <p:spPr bwMode="auto">
            <a:xfrm flipH="1" flipV="1">
              <a:off x="2346640" y="4370382"/>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5" name="Half Frame 84"/>
            <p:cNvSpPr/>
            <p:nvPr/>
          </p:nvSpPr>
          <p:spPr bwMode="auto">
            <a:xfrm>
              <a:off x="2634928" y="1582734"/>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6" name="Half Frame 85"/>
            <p:cNvSpPr/>
            <p:nvPr/>
          </p:nvSpPr>
          <p:spPr bwMode="auto">
            <a:xfrm flipH="1">
              <a:off x="3906833" y="1585911"/>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7" name="Half Frame 86"/>
            <p:cNvSpPr/>
            <p:nvPr/>
          </p:nvSpPr>
          <p:spPr bwMode="auto">
            <a:xfrm flipV="1">
              <a:off x="2641278" y="3124586"/>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8" name="Half Frame 87"/>
            <p:cNvSpPr/>
            <p:nvPr/>
          </p:nvSpPr>
          <p:spPr bwMode="auto">
            <a:xfrm flipH="1" flipV="1">
              <a:off x="3914770" y="3124586"/>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9" name="Half Frame 88"/>
            <p:cNvSpPr/>
            <p:nvPr/>
          </p:nvSpPr>
          <p:spPr bwMode="auto">
            <a:xfrm>
              <a:off x="3327468" y="4432295"/>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0" name="Half Frame 89"/>
            <p:cNvSpPr/>
            <p:nvPr/>
          </p:nvSpPr>
          <p:spPr bwMode="auto">
            <a:xfrm flipH="1">
              <a:off x="4620009" y="4437058"/>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1" name="Half Frame 90"/>
            <p:cNvSpPr/>
            <p:nvPr/>
          </p:nvSpPr>
          <p:spPr bwMode="auto">
            <a:xfrm flipV="1">
              <a:off x="3329054" y="6061347"/>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2" name="Half Frame 91"/>
            <p:cNvSpPr/>
            <p:nvPr/>
          </p:nvSpPr>
          <p:spPr bwMode="auto">
            <a:xfrm flipH="1" flipV="1">
              <a:off x="4621597" y="6061347"/>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3" name="Half Frame 92"/>
            <p:cNvSpPr/>
            <p:nvPr/>
          </p:nvSpPr>
          <p:spPr bwMode="auto">
            <a:xfrm>
              <a:off x="322262" y="4672010"/>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4" name="Half Frame 93"/>
            <p:cNvSpPr/>
            <p:nvPr/>
          </p:nvSpPr>
          <p:spPr bwMode="auto">
            <a:xfrm flipH="1">
              <a:off x="1806961" y="4668835"/>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5" name="Half Frame 94"/>
            <p:cNvSpPr/>
            <p:nvPr/>
          </p:nvSpPr>
          <p:spPr bwMode="auto">
            <a:xfrm flipV="1">
              <a:off x="322262" y="6316658"/>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6" name="Half Frame 95"/>
            <p:cNvSpPr/>
            <p:nvPr/>
          </p:nvSpPr>
          <p:spPr bwMode="auto">
            <a:xfrm flipH="1" flipV="1">
              <a:off x="1802201" y="6316663"/>
              <a:ext cx="283773" cy="283773"/>
            </a:xfrm>
            <a:prstGeom prst="halfFram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11" name="Group 110"/>
          <p:cNvGrpSpPr/>
          <p:nvPr/>
        </p:nvGrpSpPr>
        <p:grpSpPr>
          <a:xfrm>
            <a:off x="4500619" y="4575809"/>
            <a:ext cx="3045190" cy="2156800"/>
            <a:chOff x="0" y="1483403"/>
            <a:chExt cx="7955757" cy="5260297"/>
          </a:xfrm>
        </p:grpSpPr>
        <p:sp>
          <p:nvSpPr>
            <p:cNvPr id="112" name="Freeform 111"/>
            <p:cNvSpPr/>
            <p:nvPr/>
          </p:nvSpPr>
          <p:spPr bwMode="auto">
            <a:xfrm>
              <a:off x="0" y="1483403"/>
              <a:ext cx="7955757" cy="5260297"/>
            </a:xfrm>
            <a:custGeom>
              <a:avLst/>
              <a:gdLst>
                <a:gd name="connsiteX0" fmla="*/ 0 w 7955757"/>
                <a:gd name="connsiteY0" fmla="*/ 0 h 5260297"/>
                <a:gd name="connsiteX1" fmla="*/ 2103438 w 7955757"/>
                <a:gd name="connsiteY1" fmla="*/ 0 h 5260297"/>
                <a:gd name="connsiteX2" fmla="*/ 2103438 w 7955757"/>
                <a:gd name="connsiteY2" fmla="*/ 1 h 5260297"/>
                <a:gd name="connsiteX3" fmla="*/ 6778641 w 7955757"/>
                <a:gd name="connsiteY3" fmla="*/ 1 h 5260297"/>
                <a:gd name="connsiteX4" fmla="*/ 7955757 w 7955757"/>
                <a:gd name="connsiteY4" fmla="*/ 2628902 h 5260297"/>
                <a:gd name="connsiteX5" fmla="*/ 6778641 w 7955757"/>
                <a:gd name="connsiteY5" fmla="*/ 5257802 h 5260297"/>
                <a:gd name="connsiteX6" fmla="*/ 2103438 w 7955757"/>
                <a:gd name="connsiteY6" fmla="*/ 5257802 h 5260297"/>
                <a:gd name="connsiteX7" fmla="*/ 2103438 w 7955757"/>
                <a:gd name="connsiteY7" fmla="*/ 5260297 h 5260297"/>
                <a:gd name="connsiteX8" fmla="*/ 0 w 7955757"/>
                <a:gd name="connsiteY8" fmla="*/ 5260297 h 526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757" h="5260297">
                  <a:moveTo>
                    <a:pt x="0" y="0"/>
                  </a:moveTo>
                  <a:lnTo>
                    <a:pt x="2103438" y="0"/>
                  </a:lnTo>
                  <a:lnTo>
                    <a:pt x="2103438" y="1"/>
                  </a:lnTo>
                  <a:lnTo>
                    <a:pt x="6778641" y="1"/>
                  </a:lnTo>
                  <a:lnTo>
                    <a:pt x="7955757" y="2628902"/>
                  </a:lnTo>
                  <a:lnTo>
                    <a:pt x="6778641" y="5257802"/>
                  </a:lnTo>
                  <a:lnTo>
                    <a:pt x="2103438" y="5257802"/>
                  </a:lnTo>
                  <a:lnTo>
                    <a:pt x="2103438" y="5260297"/>
                  </a:lnTo>
                  <a:lnTo>
                    <a:pt x="0" y="5260297"/>
                  </a:lnTo>
                  <a:close/>
                </a:path>
              </a:pathLst>
            </a:cu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3" name="Picture 112"/>
            <p:cNvPicPr>
              <a:picLocks noChangeAspect="1"/>
            </p:cNvPicPr>
            <p:nvPr/>
          </p:nvPicPr>
          <p:blipFill rotWithShape="1">
            <a:blip r:embed="rId19" cstate="print">
              <a:extLst>
                <a:ext uri="{28A0092B-C50C-407E-A947-70E740481C1C}">
                  <a14:useLocalDpi xmlns:a14="http://schemas.microsoft.com/office/drawing/2010/main" val="0"/>
                </a:ext>
              </a:extLst>
            </a:blip>
            <a:srcRect t="12942" b="16940"/>
            <a:stretch/>
          </p:blipFill>
          <p:spPr>
            <a:xfrm>
              <a:off x="568600" y="3368496"/>
              <a:ext cx="1143000" cy="1143000"/>
            </a:xfrm>
            <a:prstGeom prst="rect">
              <a:avLst/>
            </a:prstGeom>
            <a:ln w="25400">
              <a:solidFill>
                <a:srgbClr val="FFFFFF"/>
              </a:solidFill>
            </a:ln>
          </p:spPr>
        </p:pic>
        <p:sp>
          <p:nvSpPr>
            <p:cNvPr id="114" name="TextBox 113"/>
            <p:cNvSpPr txBox="1"/>
            <p:nvPr/>
          </p:nvSpPr>
          <p:spPr>
            <a:xfrm>
              <a:off x="71754" y="4644101"/>
              <a:ext cx="2136694" cy="99773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t>NEW INPUT</a:t>
              </a:r>
              <a:b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br>
              <a:r>
                <a:rPr kumimoji="0" lang="en-US" altLang="zh-CN" sz="1029" b="0" i="0" u="none" strike="noStrike" kern="0" cap="none" spc="0" normalizeH="0" baseline="0" noProof="0" dirty="0">
                  <a:ln>
                    <a:noFill/>
                  </a:ln>
                  <a:gradFill>
                    <a:gsLst>
                      <a:gs pos="97345">
                        <a:srgbClr val="FFFFFF"/>
                      </a:gs>
                      <a:gs pos="79646">
                        <a:srgbClr val="FFFFFF"/>
                      </a:gs>
                    </a:gsLst>
                    <a:lin ang="5400000" scaled="0"/>
                  </a:gradFill>
                  <a:effectLst/>
                  <a:uLnTx/>
                  <a:uFillTx/>
                </a:rPr>
                <a:t>IMAGE</a:t>
              </a:r>
              <a:endParaRPr kumimoji="0" lang="zh-CN" altLang="en-US" sz="1029" b="0" i="0" u="none" strike="noStrike" kern="0" cap="none" spc="0" normalizeH="0" baseline="0" noProof="0" dirty="0">
                <a:ln>
                  <a:noFill/>
                </a:ln>
                <a:gradFill>
                  <a:gsLst>
                    <a:gs pos="97345">
                      <a:srgbClr val="FFFFFF"/>
                    </a:gs>
                    <a:gs pos="79646">
                      <a:srgbClr val="FFFFFF"/>
                    </a:gs>
                  </a:gsLst>
                  <a:lin ang="5400000" scaled="0"/>
                </a:gradFill>
                <a:effectLst/>
                <a:uLnTx/>
                <a:uFillTx/>
              </a:endParaRPr>
            </a:p>
          </p:txBody>
        </p:sp>
        <p:grpSp>
          <p:nvGrpSpPr>
            <p:cNvPr id="115" name="Group 114"/>
            <p:cNvGrpSpPr/>
            <p:nvPr/>
          </p:nvGrpSpPr>
          <p:grpSpPr>
            <a:xfrm>
              <a:off x="430666" y="3230562"/>
              <a:ext cx="1418868" cy="1418868"/>
              <a:chOff x="-1249363" y="2430462"/>
              <a:chExt cx="1143000" cy="1143000"/>
            </a:xfrm>
            <a:solidFill>
              <a:srgbClr val="FFFFFF"/>
            </a:solidFill>
          </p:grpSpPr>
          <p:sp>
            <p:nvSpPr>
              <p:cNvPr id="137" name="Half Frame 136"/>
              <p:cNvSpPr/>
              <p:nvPr/>
            </p:nvSpPr>
            <p:spPr bwMode="auto">
              <a:xfrm>
                <a:off x="-12493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8" name="Half Frame 137"/>
              <p:cNvSpPr/>
              <p:nvPr/>
            </p:nvSpPr>
            <p:spPr bwMode="auto">
              <a:xfrm flipH="1">
                <a:off x="-334963" y="24304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9" name="Half Frame 138"/>
              <p:cNvSpPr/>
              <p:nvPr/>
            </p:nvSpPr>
            <p:spPr bwMode="auto">
              <a:xfrm flipV="1">
                <a:off x="-12493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40" name="Half Frame 139"/>
              <p:cNvSpPr/>
              <p:nvPr/>
            </p:nvSpPr>
            <p:spPr bwMode="auto">
              <a:xfrm flipH="1" flipV="1">
                <a:off x="-334963" y="3344862"/>
                <a:ext cx="228600" cy="228600"/>
              </a:xfrm>
              <a:prstGeom prst="halfFram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116" name="Group 115"/>
            <p:cNvGrpSpPr/>
            <p:nvPr/>
          </p:nvGrpSpPr>
          <p:grpSpPr>
            <a:xfrm>
              <a:off x="1741998" y="3653531"/>
              <a:ext cx="1458245" cy="623315"/>
              <a:chOff x="1968405" y="3653531"/>
              <a:chExt cx="2005087" cy="623315"/>
            </a:xfrm>
          </p:grpSpPr>
          <p:sp>
            <p:nvSpPr>
              <p:cNvPr id="135" name="Right Arrow 134"/>
              <p:cNvSpPr/>
              <p:nvPr/>
            </p:nvSpPr>
            <p:spPr bwMode="auto">
              <a:xfrm>
                <a:off x="2255836" y="3653531"/>
                <a:ext cx="1676401" cy="623315"/>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6" name="TextBox 135"/>
              <p:cNvSpPr txBox="1"/>
              <p:nvPr/>
            </p:nvSpPr>
            <p:spPr>
              <a:xfrm>
                <a:off x="1968405" y="3694703"/>
                <a:ext cx="2005087" cy="519511"/>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84" b="0" i="0" u="none" strike="noStrike" kern="0" cap="none" spc="0" normalizeH="0" baseline="0" noProof="0" dirty="0">
                    <a:ln>
                      <a:noFill/>
                    </a:ln>
                    <a:gradFill>
                      <a:gsLst>
                        <a:gs pos="79646">
                          <a:srgbClr val="FFFFFF"/>
                        </a:gs>
                        <a:gs pos="45000">
                          <a:srgbClr val="FFFFFF"/>
                        </a:gs>
                      </a:gsLst>
                      <a:lin ang="5400000" scaled="0"/>
                    </a:gradFill>
                    <a:effectLst/>
                    <a:uLnTx/>
                    <a:uFillTx/>
                  </a:rPr>
                  <a:t>IDENTIFY</a:t>
                </a:r>
                <a:endParaRPr kumimoji="0" lang="zh-CN" altLang="en-US"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pic>
          <p:nvPicPr>
            <p:cNvPr id="117" name="Picture 116"/>
            <p:cNvPicPr>
              <a:picLocks noChangeAspect="1"/>
            </p:cNvPicPr>
            <p:nvPr/>
          </p:nvPicPr>
          <p:blipFill rotWithShape="1">
            <a:blip r:embed="rId20" cstate="print">
              <a:extLst>
                <a:ext uri="{28A0092B-C50C-407E-A947-70E740481C1C}">
                  <a14:useLocalDpi xmlns:a14="http://schemas.microsoft.com/office/drawing/2010/main" val="0"/>
                </a:ext>
              </a:extLst>
            </a:blip>
            <a:srcRect l="3086" r="3086"/>
            <a:stretch/>
          </p:blipFill>
          <p:spPr>
            <a:xfrm>
              <a:off x="3624252" y="1769261"/>
              <a:ext cx="939763" cy="1409645"/>
            </a:xfrm>
            <a:prstGeom prst="rect">
              <a:avLst/>
            </a:prstGeom>
            <a:ln w="25400">
              <a:solidFill>
                <a:srgbClr val="FFFFFF"/>
              </a:solidFill>
            </a:ln>
          </p:spPr>
        </p:pic>
        <p:sp>
          <p:nvSpPr>
            <p:cNvPr id="118" name="Rectangle 117"/>
            <p:cNvSpPr/>
            <p:nvPr/>
          </p:nvSpPr>
          <p:spPr bwMode="auto">
            <a:xfrm>
              <a:off x="3660067" y="3175129"/>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9" name="Picture 118"/>
            <p:cNvPicPr>
              <a:picLocks noChangeAspect="1"/>
            </p:cNvPicPr>
            <p:nvPr/>
          </p:nvPicPr>
          <p:blipFill rotWithShape="1">
            <a:blip r:embed="rId21" cstate="print">
              <a:extLst>
                <a:ext uri="{28A0092B-C50C-407E-A947-70E740481C1C}">
                  <a14:useLocalDpi xmlns:a14="http://schemas.microsoft.com/office/drawing/2010/main" val="0"/>
                </a:ext>
              </a:extLst>
            </a:blip>
            <a:srcRect t="1818" b="1818"/>
            <a:stretch/>
          </p:blipFill>
          <p:spPr>
            <a:xfrm>
              <a:off x="3867158" y="1900312"/>
              <a:ext cx="939763" cy="1409645"/>
            </a:xfrm>
            <a:prstGeom prst="rect">
              <a:avLst/>
            </a:prstGeom>
            <a:ln w="25400">
              <a:solidFill>
                <a:srgbClr val="FFFFFF"/>
              </a:solidFill>
            </a:ln>
          </p:spPr>
        </p:pic>
        <p:sp>
          <p:nvSpPr>
            <p:cNvPr id="120" name="Rectangle 119"/>
            <p:cNvSpPr/>
            <p:nvPr/>
          </p:nvSpPr>
          <p:spPr bwMode="auto">
            <a:xfrm>
              <a:off x="3885065" y="3308808"/>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1" name="Picture 120"/>
            <p:cNvPicPr>
              <a:picLocks noChangeAspect="1"/>
            </p:cNvPicPr>
            <p:nvPr/>
          </p:nvPicPr>
          <p:blipFill rotWithShape="1">
            <a:blip r:embed="rId22" cstate="print">
              <a:extLst>
                <a:ext uri="{28A0092B-C50C-407E-A947-70E740481C1C}">
                  <a14:useLocalDpi xmlns:a14="http://schemas.microsoft.com/office/drawing/2010/main" val="0"/>
                </a:ext>
              </a:extLst>
            </a:blip>
            <a:srcRect l="5107" r="5107"/>
            <a:stretch/>
          </p:blipFill>
          <p:spPr>
            <a:xfrm>
              <a:off x="4110064" y="2047410"/>
              <a:ext cx="939763" cy="1409645"/>
            </a:xfrm>
            <a:prstGeom prst="rect">
              <a:avLst/>
            </a:prstGeom>
            <a:ln w="25400">
              <a:solidFill>
                <a:srgbClr val="FFFFFF"/>
              </a:solidFill>
            </a:ln>
          </p:spPr>
        </p:pic>
        <p:sp>
          <p:nvSpPr>
            <p:cNvPr id="122" name="Rectangle 121"/>
            <p:cNvSpPr/>
            <p:nvPr/>
          </p:nvSpPr>
          <p:spPr bwMode="auto">
            <a:xfrm>
              <a:off x="4004211" y="3452012"/>
              <a:ext cx="1606900" cy="321983"/>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Natalie Huber</a:t>
              </a:r>
            </a:p>
          </p:txBody>
        </p:sp>
        <p:pic>
          <p:nvPicPr>
            <p:cNvPr id="123" name="Picture 122"/>
            <p:cNvPicPr>
              <a:picLocks noChangeAspect="1"/>
            </p:cNvPicPr>
            <p:nvPr/>
          </p:nvPicPr>
          <p:blipFill rotWithShape="1">
            <a:blip r:embed="rId23" cstate="print">
              <a:extLst>
                <a:ext uri="{28A0092B-C50C-407E-A947-70E740481C1C}">
                  <a14:useLocalDpi xmlns:a14="http://schemas.microsoft.com/office/drawing/2010/main" val="0"/>
                </a:ext>
              </a:extLst>
            </a:blip>
            <a:srcRect l="7183" r="7183"/>
            <a:stretch/>
          </p:blipFill>
          <p:spPr>
            <a:xfrm>
              <a:off x="3624252" y="4034706"/>
              <a:ext cx="941832" cy="1412748"/>
            </a:xfrm>
            <a:prstGeom prst="rect">
              <a:avLst/>
            </a:prstGeom>
            <a:ln w="25400">
              <a:solidFill>
                <a:srgbClr val="FFFFFF"/>
              </a:solidFill>
            </a:ln>
          </p:spPr>
        </p:pic>
        <p:sp>
          <p:nvSpPr>
            <p:cNvPr id="125" name="Rectangle 124"/>
            <p:cNvSpPr/>
            <p:nvPr/>
          </p:nvSpPr>
          <p:spPr bwMode="auto">
            <a:xfrm>
              <a:off x="3522133" y="1672046"/>
              <a:ext cx="2194831" cy="4409210"/>
            </a:xfrm>
            <a:prstGeom prst="rect">
              <a:avLst/>
            </a:prstGeom>
            <a:noFill/>
            <a:ln w="25400">
              <a:solidFill>
                <a:schemeClr val="bg1"/>
              </a:solidFill>
              <a:prstDash val="sysDot"/>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6" name="Rectangle 125"/>
            <p:cNvSpPr/>
            <p:nvPr/>
          </p:nvSpPr>
          <p:spPr bwMode="auto">
            <a:xfrm>
              <a:off x="3522133" y="6220454"/>
              <a:ext cx="2238905" cy="384048"/>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r>
                <a:rPr kumimoji="0" lang="en-US" sz="1029"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COLLEAGUES</a:t>
              </a:r>
              <a:endParaRPr kumimoji="0" lang="en-US" sz="1568"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27" name="Group 126"/>
            <p:cNvGrpSpPr/>
            <p:nvPr/>
          </p:nvGrpSpPr>
          <p:grpSpPr>
            <a:xfrm>
              <a:off x="5211706" y="4341090"/>
              <a:ext cx="2241868" cy="608570"/>
              <a:chOff x="2017654" y="3025173"/>
              <a:chExt cx="2241868" cy="608570"/>
            </a:xfrm>
          </p:grpSpPr>
          <p:sp>
            <p:nvSpPr>
              <p:cNvPr id="133" name="Right Arrow 132"/>
              <p:cNvSpPr/>
              <p:nvPr/>
            </p:nvSpPr>
            <p:spPr bwMode="auto">
              <a:xfrm>
                <a:off x="2111890" y="3049741"/>
                <a:ext cx="2147632" cy="584002"/>
              </a:xfrm>
              <a:prstGeom prst="rightArrow">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89642" tIns="89642" rIns="33620" bIns="33620" rtlCol="0" anchor="b"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4" name="TextBox 133"/>
              <p:cNvSpPr txBox="1"/>
              <p:nvPr/>
            </p:nvSpPr>
            <p:spPr>
              <a:xfrm>
                <a:off x="2017654" y="3025173"/>
                <a:ext cx="2203701" cy="55626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882" b="0" i="0" u="none" strike="noStrike" kern="0" cap="none" spc="0" normalizeH="0" baseline="0" noProof="0" dirty="0">
                    <a:ln>
                      <a:noFill/>
                    </a:ln>
                    <a:gradFill>
                      <a:gsLst>
                        <a:gs pos="79646">
                          <a:srgbClr val="FFFFFF"/>
                        </a:gs>
                        <a:gs pos="45000">
                          <a:srgbClr val="FFFFFF"/>
                        </a:gs>
                      </a:gsLst>
                      <a:lin ang="5400000" scaled="0"/>
                    </a:gradFill>
                    <a:effectLst/>
                    <a:uLnTx/>
                    <a:uFillTx/>
                  </a:rPr>
                  <a:t>RECOGNITION</a:t>
                </a:r>
                <a:endParaRPr kumimoji="0" lang="en-US" altLang="zh-CN" sz="1765" b="0" i="0" u="none" strike="noStrike" kern="0" cap="none" spc="0" normalizeH="0" baseline="0" noProof="0" dirty="0">
                  <a:ln>
                    <a:noFill/>
                  </a:ln>
                  <a:gradFill>
                    <a:gsLst>
                      <a:gs pos="79646">
                        <a:srgbClr val="FFFFFF"/>
                      </a:gs>
                      <a:gs pos="45000">
                        <a:srgbClr val="FFFFFF"/>
                      </a:gs>
                    </a:gsLst>
                    <a:lin ang="5400000" scaled="0"/>
                  </a:gradFill>
                  <a:effectLst/>
                  <a:uLnTx/>
                  <a:uFillTx/>
                </a:endParaRPr>
              </a:p>
            </p:txBody>
          </p:sp>
        </p:grpSp>
        <p:sp>
          <p:nvSpPr>
            <p:cNvPr id="128" name="Rectangle 127"/>
            <p:cNvSpPr/>
            <p:nvPr/>
          </p:nvSpPr>
          <p:spPr bwMode="auto">
            <a:xfrm>
              <a:off x="3690956" y="5446450"/>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29" name="Picture 128"/>
            <p:cNvPicPr>
              <a:picLocks noChangeAspect="1"/>
            </p:cNvPicPr>
            <p:nvPr/>
          </p:nvPicPr>
          <p:blipFill rotWithShape="1">
            <a:blip r:embed="rId24" cstate="print">
              <a:extLst>
                <a:ext uri="{28A0092B-C50C-407E-A947-70E740481C1C}">
                  <a14:useLocalDpi xmlns:a14="http://schemas.microsoft.com/office/drawing/2010/main" val="0"/>
                </a:ext>
              </a:extLst>
            </a:blip>
            <a:srcRect l="243" r="243"/>
            <a:stretch/>
          </p:blipFill>
          <p:spPr>
            <a:xfrm>
              <a:off x="3867158" y="4165757"/>
              <a:ext cx="941832" cy="1412748"/>
            </a:xfrm>
            <a:prstGeom prst="rect">
              <a:avLst/>
            </a:prstGeom>
            <a:ln w="25400">
              <a:solidFill>
                <a:srgbClr val="FFFFFF"/>
              </a:solidFill>
            </a:ln>
          </p:spPr>
        </p:pic>
        <p:sp>
          <p:nvSpPr>
            <p:cNvPr id="130" name="Rectangle 129"/>
            <p:cNvSpPr/>
            <p:nvPr/>
          </p:nvSpPr>
          <p:spPr bwMode="auto">
            <a:xfrm>
              <a:off x="3915954" y="5575366"/>
              <a:ext cx="939763" cy="243042"/>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endParaRPr kumimoji="0" lang="en-US" sz="10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31" name="Picture 130"/>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8701" r="18701"/>
            <a:stretch/>
          </p:blipFill>
          <p:spPr>
            <a:xfrm>
              <a:off x="4110064" y="4312855"/>
              <a:ext cx="941832" cy="1412748"/>
            </a:xfrm>
            <a:prstGeom prst="rect">
              <a:avLst/>
            </a:prstGeom>
            <a:ln w="25400">
              <a:solidFill>
                <a:srgbClr val="FFFFFF"/>
              </a:solidFill>
            </a:ln>
          </p:spPr>
        </p:pic>
        <p:sp>
          <p:nvSpPr>
            <p:cNvPr id="132" name="Rectangle 131"/>
            <p:cNvSpPr/>
            <p:nvPr/>
          </p:nvSpPr>
          <p:spPr bwMode="auto">
            <a:xfrm>
              <a:off x="4056075" y="5717458"/>
              <a:ext cx="1481723" cy="245321"/>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0" tIns="0" rIns="0" bIns="0" rtlCol="0" anchor="ctr" anchorCtr="0"/>
            <a:lstStyle/>
            <a:p>
              <a:pPr marL="0" marR="0" lvl="0" indent="0" algn="ctr" defTabSz="914038" eaLnBrk="1" fontAlgn="auto" latinLnBrk="0" hangingPunct="1">
                <a:lnSpc>
                  <a:spcPct val="100000"/>
                </a:lnSpc>
                <a:spcBef>
                  <a:spcPts val="0"/>
                </a:spcBef>
                <a:spcAft>
                  <a:spcPts val="0"/>
                </a:spcAft>
                <a:buClrTx/>
                <a:buSzTx/>
                <a:buFontTx/>
                <a:buNone/>
                <a:tabLst/>
                <a:defRPr/>
              </a:pPr>
              <a:r>
                <a:rPr kumimoji="0" lang="en-US" sz="784"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Chao Wang</a:t>
              </a:r>
            </a:p>
          </p:txBody>
        </p:sp>
      </p:grpSp>
      <p:grpSp>
        <p:nvGrpSpPr>
          <p:cNvPr id="21" name="Group 20"/>
          <p:cNvGrpSpPr/>
          <p:nvPr/>
        </p:nvGrpSpPr>
        <p:grpSpPr>
          <a:xfrm>
            <a:off x="7760802" y="71991"/>
            <a:ext cx="4180933" cy="2100544"/>
            <a:chOff x="8170954" y="72938"/>
            <a:chExt cx="4264769" cy="2142664"/>
          </a:xfrm>
        </p:grpSpPr>
        <p:sp>
          <p:nvSpPr>
            <p:cNvPr id="6" name="TextBox 5"/>
            <p:cNvSpPr txBox="1"/>
            <p:nvPr/>
          </p:nvSpPr>
          <p:spPr>
            <a:xfrm>
              <a:off x="8170954" y="435078"/>
              <a:ext cx="4264769" cy="1780524"/>
            </a:xfrm>
            <a:prstGeom prst="rect">
              <a:avLst/>
            </a:prstGeom>
            <a:noFill/>
            <a:ln w="41275">
              <a:solidFill>
                <a:srgbClr val="5C2D91"/>
              </a:solidFill>
            </a:ln>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Face Rectangle – width; height; left; top</a:t>
              </a:r>
            </a:p>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Attributes:</a:t>
              </a:r>
            </a:p>
            <a:p>
              <a:pPr marL="737304" marR="0" lvl="1" indent="-280121" defTabSz="91440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372" b="0" i="0" u="none" strike="noStrike" kern="0" cap="none" spc="0" normalizeH="0" baseline="0" noProof="0" dirty="0">
                  <a:ln>
                    <a:noFill/>
                  </a:ln>
                  <a:solidFill>
                    <a:schemeClr val="bg1"/>
                  </a:solidFill>
                  <a:effectLst/>
                  <a:uLnTx/>
                  <a:uFillTx/>
                </a:rPr>
                <a:t>Age – 31</a:t>
              </a:r>
            </a:p>
            <a:p>
              <a:pPr marL="737304" marR="0" lvl="1" indent="-280121" defTabSz="91440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372" b="0" i="0" u="none" strike="noStrike" kern="0" cap="none" spc="0" normalizeH="0" baseline="0" noProof="0" dirty="0">
                  <a:ln>
                    <a:noFill/>
                  </a:ln>
                  <a:solidFill>
                    <a:schemeClr val="bg1"/>
                  </a:solidFill>
                  <a:effectLst/>
                  <a:uLnTx/>
                  <a:uFillTx/>
                </a:rPr>
                <a:t>Gender – Male</a:t>
              </a:r>
            </a:p>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Face Landmarks –pupil, nose, mouth</a:t>
              </a: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980" b="0" i="0" u="none" strike="noStrike" kern="0" cap="none" spc="0" normalizeH="0" baseline="0" noProof="0" dirty="0">
                <a:ln>
                  <a:noFill/>
                </a:ln>
                <a:solidFill>
                  <a:schemeClr val="bg1"/>
                </a:solidFill>
                <a:effectLst/>
                <a:uLnTx/>
                <a:uFillTx/>
              </a:endParaRPr>
            </a:p>
          </p:txBody>
        </p:sp>
        <p:sp>
          <p:nvSpPr>
            <p:cNvPr id="141" name="Rectangle 10"/>
            <p:cNvSpPr/>
            <p:nvPr/>
          </p:nvSpPr>
          <p:spPr>
            <a:xfrm>
              <a:off x="8170955" y="72938"/>
              <a:ext cx="4264768" cy="369332"/>
            </a:xfrm>
            <a:prstGeom prst="rect">
              <a:avLst/>
            </a:prstGeom>
            <a:solidFill>
              <a:srgbClr val="5C2D91"/>
            </a:solidFill>
            <a:ln w="41275">
              <a:solidFill>
                <a:srgbClr val="5C2D9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effectLst/>
                  <a:uLnTx/>
                  <a:uFillTx/>
                </a:rPr>
                <a:t>Detection Result</a:t>
              </a:r>
            </a:p>
          </p:txBody>
        </p:sp>
      </p:grpSp>
      <p:grpSp>
        <p:nvGrpSpPr>
          <p:cNvPr id="17" name="Group 16"/>
          <p:cNvGrpSpPr/>
          <p:nvPr/>
        </p:nvGrpSpPr>
        <p:grpSpPr>
          <a:xfrm>
            <a:off x="7760801" y="2334715"/>
            <a:ext cx="4203034" cy="2081299"/>
            <a:chOff x="8136490" y="2257280"/>
            <a:chExt cx="4245417" cy="2123033"/>
          </a:xfrm>
        </p:grpSpPr>
        <p:sp>
          <p:nvSpPr>
            <p:cNvPr id="144" name="TextBox 143"/>
            <p:cNvSpPr txBox="1"/>
            <p:nvPr/>
          </p:nvSpPr>
          <p:spPr>
            <a:xfrm>
              <a:off x="8136490" y="2634450"/>
              <a:ext cx="4245416" cy="1745863"/>
            </a:xfrm>
            <a:prstGeom prst="rect">
              <a:avLst/>
            </a:prstGeom>
            <a:noFill/>
            <a:ln w="44450">
              <a:solidFill>
                <a:srgbClr val="5C2D91"/>
              </a:solidFill>
            </a:ln>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765"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2353"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029"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176" b="0" i="0" u="none" strike="noStrike" kern="0" cap="none" spc="0" normalizeH="0" baseline="0" noProof="0" dirty="0">
                <a:ln>
                  <a:noFill/>
                </a:ln>
                <a:solidFill>
                  <a:sysClr val="windowText" lastClr="000000"/>
                </a:solidFill>
                <a:effectLst/>
                <a:uLnTx/>
                <a:uFillTx/>
              </a:endParaRPr>
            </a:p>
          </p:txBody>
        </p:sp>
        <p:grpSp>
          <p:nvGrpSpPr>
            <p:cNvPr id="16" name="Group 15"/>
            <p:cNvGrpSpPr/>
            <p:nvPr/>
          </p:nvGrpSpPr>
          <p:grpSpPr>
            <a:xfrm>
              <a:off x="8344093" y="2740721"/>
              <a:ext cx="870988" cy="1034866"/>
              <a:chOff x="8344093" y="2740721"/>
              <a:chExt cx="870988" cy="1034866"/>
            </a:xfrm>
          </p:grpSpPr>
          <p:pic>
            <p:nvPicPr>
              <p:cNvPr id="68" name="Picture 67"/>
              <p:cNvPicPr>
                <a:picLocks noChangeAspect="1"/>
              </p:cNvPicPr>
              <p:nvPr/>
            </p:nvPicPr>
            <p:blipFill rotWithShape="1">
              <a:blip r:embed="rId25" cstate="print">
                <a:extLst>
                  <a:ext uri="{28A0092B-C50C-407E-A947-70E740481C1C}">
                    <a14:useLocalDpi xmlns:a14="http://schemas.microsoft.com/office/drawing/2010/main" val="0"/>
                  </a:ext>
                </a:extLst>
              </a:blip>
              <a:srcRect l="8703" r="8703"/>
              <a:stretch/>
            </p:blipFill>
            <p:spPr>
              <a:xfrm>
                <a:off x="8344093" y="2740721"/>
                <a:ext cx="585825" cy="844975"/>
              </a:xfrm>
              <a:prstGeom prst="rect">
                <a:avLst/>
              </a:prstGeom>
              <a:ln w="44450">
                <a:solidFill>
                  <a:srgbClr val="5C2D91"/>
                </a:solidFill>
              </a:ln>
            </p:spPr>
          </p:pic>
          <p:pic>
            <p:nvPicPr>
              <p:cNvPr id="69" name="Picture 68"/>
              <p:cNvPicPr>
                <a:picLocks noChangeAspect="1"/>
              </p:cNvPicPr>
              <p:nvPr/>
            </p:nvPicPr>
            <p:blipFill rotWithShape="1">
              <a:blip r:embed="rId26" cstate="print">
                <a:extLst>
                  <a:ext uri="{28A0092B-C50C-407E-A947-70E740481C1C}">
                    <a14:useLocalDpi xmlns:a14="http://schemas.microsoft.com/office/drawing/2010/main" val="0"/>
                  </a:ext>
                </a:extLst>
              </a:blip>
              <a:srcRect l="3299" r="3299"/>
              <a:stretch/>
            </p:blipFill>
            <p:spPr>
              <a:xfrm>
                <a:off x="8485704" y="2834267"/>
                <a:ext cx="585825" cy="844975"/>
              </a:xfrm>
              <a:prstGeom prst="rect">
                <a:avLst/>
              </a:prstGeom>
              <a:ln w="44450">
                <a:solidFill>
                  <a:srgbClr val="5C2D91"/>
                </a:solidFill>
              </a:ln>
            </p:spPr>
          </p:pic>
          <p:pic>
            <p:nvPicPr>
              <p:cNvPr id="70" name="Picture 69"/>
              <p:cNvPicPr>
                <a:picLocks noChangeAspect="1"/>
              </p:cNvPicPr>
              <p:nvPr/>
            </p:nvPicPr>
            <p:blipFill rotWithShape="1">
              <a:blip r:embed="rId27" cstate="print">
                <a:extLst>
                  <a:ext uri="{28A0092B-C50C-407E-A947-70E740481C1C}">
                    <a14:useLocalDpi xmlns:a14="http://schemas.microsoft.com/office/drawing/2010/main" val="0"/>
                  </a:ext>
                </a:extLst>
              </a:blip>
              <a:srcRect l="13136" t="479" r="13136" b="-479"/>
              <a:stretch/>
            </p:blipFill>
            <p:spPr>
              <a:xfrm>
                <a:off x="8627314" y="2927813"/>
                <a:ext cx="587767" cy="847774"/>
              </a:xfrm>
              <a:prstGeom prst="rect">
                <a:avLst/>
              </a:prstGeom>
              <a:ln w="44450">
                <a:solidFill>
                  <a:srgbClr val="5C2D91"/>
                </a:solidFill>
              </a:ln>
            </p:spPr>
          </p:pic>
        </p:grpSp>
        <p:grpSp>
          <p:nvGrpSpPr>
            <p:cNvPr id="10" name="Group 9"/>
            <p:cNvGrpSpPr/>
            <p:nvPr/>
          </p:nvGrpSpPr>
          <p:grpSpPr>
            <a:xfrm>
              <a:off x="10401291" y="2771181"/>
              <a:ext cx="887225" cy="1034868"/>
              <a:chOff x="10477254" y="2771181"/>
              <a:chExt cx="887225" cy="1034868"/>
            </a:xfrm>
          </p:grpSpPr>
          <p:pic>
            <p:nvPicPr>
              <p:cNvPr id="71" name="Picture 70"/>
              <p:cNvPicPr>
                <a:picLocks noChangeAspect="1"/>
              </p:cNvPicPr>
              <p:nvPr/>
            </p:nvPicPr>
            <p:blipFill rotWithShape="1">
              <a:blip r:embed="rId28" cstate="print">
                <a:extLst>
                  <a:ext uri="{28A0092B-C50C-407E-A947-70E740481C1C}">
                    <a14:useLocalDpi xmlns:a14="http://schemas.microsoft.com/office/drawing/2010/main" val="0"/>
                  </a:ext>
                </a:extLst>
              </a:blip>
              <a:srcRect l="5894" r="5894"/>
              <a:stretch/>
            </p:blipFill>
            <p:spPr>
              <a:xfrm>
                <a:off x="10477254" y="2771181"/>
                <a:ext cx="585825" cy="844976"/>
              </a:xfrm>
              <a:prstGeom prst="rect">
                <a:avLst/>
              </a:prstGeom>
              <a:ln w="44450">
                <a:solidFill>
                  <a:srgbClr val="5C2D91"/>
                </a:solidFill>
              </a:ln>
            </p:spPr>
          </p:pic>
          <p:pic>
            <p:nvPicPr>
              <p:cNvPr id="72" name="Picture 71"/>
              <p:cNvPicPr>
                <a:picLocks noChangeAspect="1"/>
              </p:cNvPicPr>
              <p:nvPr/>
            </p:nvPicPr>
            <p:blipFill rotWithShape="1">
              <a:blip r:embed="rId29" cstate="print">
                <a:extLst>
                  <a:ext uri="{28A0092B-C50C-407E-A947-70E740481C1C}">
                    <a14:useLocalDpi xmlns:a14="http://schemas.microsoft.com/office/drawing/2010/main" val="0"/>
                  </a:ext>
                </a:extLst>
              </a:blip>
              <a:srcRect l="6000" r="6000"/>
              <a:stretch/>
            </p:blipFill>
            <p:spPr>
              <a:xfrm>
                <a:off x="10628676" y="2866128"/>
                <a:ext cx="585825" cy="844976"/>
              </a:xfrm>
              <a:prstGeom prst="rect">
                <a:avLst/>
              </a:prstGeom>
              <a:ln w="44450">
                <a:solidFill>
                  <a:srgbClr val="5C2D91"/>
                </a:solidFill>
              </a:ln>
            </p:spPr>
          </p:pic>
          <p:pic>
            <p:nvPicPr>
              <p:cNvPr id="73" name="Picture 72"/>
              <p:cNvPicPr>
                <a:picLocks noChangeAspect="1"/>
              </p:cNvPicPr>
              <p:nvPr/>
            </p:nvPicPr>
            <p:blipFill rotWithShape="1">
              <a:blip r:embed="rId30" cstate="print">
                <a:extLst>
                  <a:ext uri="{28A0092B-C50C-407E-A947-70E740481C1C}">
                    <a14:useLocalDpi xmlns:a14="http://schemas.microsoft.com/office/drawing/2010/main" val="0"/>
                  </a:ext>
                </a:extLst>
              </a:blip>
              <a:srcRect l="9583" r="9583"/>
              <a:stretch/>
            </p:blipFill>
            <p:spPr>
              <a:xfrm>
                <a:off x="10780098" y="2961073"/>
                <a:ext cx="584381" cy="844976"/>
              </a:xfrm>
              <a:prstGeom prst="rect">
                <a:avLst/>
              </a:prstGeom>
              <a:ln w="44450">
                <a:solidFill>
                  <a:srgbClr val="5C2D91"/>
                </a:solidFill>
              </a:ln>
            </p:spPr>
          </p:pic>
        </p:grpSp>
        <p:grpSp>
          <p:nvGrpSpPr>
            <p:cNvPr id="15" name="Group 14"/>
            <p:cNvGrpSpPr/>
            <p:nvPr/>
          </p:nvGrpSpPr>
          <p:grpSpPr>
            <a:xfrm>
              <a:off x="9373663" y="3276202"/>
              <a:ext cx="869046" cy="1011706"/>
              <a:chOff x="9467757" y="3276202"/>
              <a:chExt cx="869046" cy="1011706"/>
            </a:xfrm>
          </p:grpSpPr>
          <p:pic>
            <p:nvPicPr>
              <p:cNvPr id="66" name="Picture 65"/>
              <p:cNvPicPr>
                <a:picLocks noChangeAspect="1"/>
              </p:cNvPicPr>
              <p:nvPr/>
            </p:nvPicPr>
            <p:blipFill rotWithShape="1">
              <a:blip r:embed="rId31">
                <a:extLst>
                  <a:ext uri="{28A0092B-C50C-407E-A947-70E740481C1C}">
                    <a14:useLocalDpi xmlns:a14="http://schemas.microsoft.com/office/drawing/2010/main" val="0"/>
                  </a:ext>
                </a:extLst>
              </a:blip>
              <a:srcRect t="410" b="410"/>
              <a:stretch/>
            </p:blipFill>
            <p:spPr>
              <a:xfrm>
                <a:off x="9467757" y="3276202"/>
                <a:ext cx="585825" cy="844976"/>
              </a:xfrm>
              <a:prstGeom prst="rect">
                <a:avLst/>
              </a:prstGeom>
              <a:ln w="44450">
                <a:solidFill>
                  <a:srgbClr val="5C2D91"/>
                </a:solidFill>
              </a:ln>
            </p:spPr>
          </p:pic>
          <p:pic>
            <p:nvPicPr>
              <p:cNvPr id="67" name="Picture 66"/>
              <p:cNvPicPr>
                <a:picLocks noChangeAspect="1"/>
              </p:cNvPicPr>
              <p:nvPr/>
            </p:nvPicPr>
            <p:blipFill rotWithShape="1">
              <a:blip r:embed="rId32">
                <a:extLst>
                  <a:ext uri="{28A0092B-C50C-407E-A947-70E740481C1C}">
                    <a14:useLocalDpi xmlns:a14="http://schemas.microsoft.com/office/drawing/2010/main" val="0"/>
                  </a:ext>
                </a:extLst>
              </a:blip>
              <a:srcRect l="20390" r="20390"/>
              <a:stretch/>
            </p:blipFill>
            <p:spPr>
              <a:xfrm>
                <a:off x="9609368" y="3354757"/>
                <a:ext cx="585825" cy="844976"/>
              </a:xfrm>
              <a:prstGeom prst="rect">
                <a:avLst/>
              </a:prstGeom>
              <a:ln w="44450">
                <a:solidFill>
                  <a:srgbClr val="5C2D91"/>
                </a:solidFill>
              </a:ln>
            </p:spPr>
          </p:pic>
          <p:pic>
            <p:nvPicPr>
              <p:cNvPr id="74" name="Picture 73"/>
              <p:cNvPicPr>
                <a:picLocks noChangeAspect="1"/>
              </p:cNvPicPr>
              <p:nvPr/>
            </p:nvPicPr>
            <p:blipFill rotWithShape="1">
              <a:blip r:embed="rId18">
                <a:extLst>
                  <a:ext uri="{28A0092B-C50C-407E-A947-70E740481C1C}">
                    <a14:useLocalDpi xmlns:a14="http://schemas.microsoft.com/office/drawing/2010/main" val="0"/>
                  </a:ext>
                </a:extLst>
              </a:blip>
              <a:srcRect l="8102" r="8102"/>
              <a:stretch/>
            </p:blipFill>
            <p:spPr>
              <a:xfrm>
                <a:off x="9750978" y="3442932"/>
                <a:ext cx="585825" cy="844976"/>
              </a:xfrm>
              <a:prstGeom prst="rect">
                <a:avLst/>
              </a:prstGeom>
              <a:ln w="44450">
                <a:solidFill>
                  <a:srgbClr val="5C2D91"/>
                </a:solidFill>
              </a:ln>
            </p:spPr>
          </p:pic>
        </p:grpSp>
        <p:grpSp>
          <p:nvGrpSpPr>
            <p:cNvPr id="5" name="Group 4"/>
            <p:cNvGrpSpPr/>
            <p:nvPr/>
          </p:nvGrpSpPr>
          <p:grpSpPr>
            <a:xfrm>
              <a:off x="11447098" y="3276202"/>
              <a:ext cx="888668" cy="1011706"/>
              <a:chOff x="11447098" y="3276202"/>
              <a:chExt cx="888668" cy="1011706"/>
            </a:xfrm>
          </p:grpSpPr>
          <p:pic>
            <p:nvPicPr>
              <p:cNvPr id="75" name="Picture 74"/>
              <p:cNvPicPr>
                <a:picLocks noChangeAspect="1"/>
              </p:cNvPicPr>
              <p:nvPr/>
            </p:nvPicPr>
            <p:blipFill rotWithShape="1">
              <a:blip r:embed="rId33" cstate="print">
                <a:extLst>
                  <a:ext uri="{28A0092B-C50C-407E-A947-70E740481C1C}">
                    <a14:useLocalDpi xmlns:a14="http://schemas.microsoft.com/office/drawing/2010/main" val="0"/>
                  </a:ext>
                </a:extLst>
              </a:blip>
              <a:srcRect l="3086" r="3086"/>
              <a:stretch/>
            </p:blipFill>
            <p:spPr>
              <a:xfrm>
                <a:off x="11447098" y="3276202"/>
                <a:ext cx="585825" cy="844976"/>
              </a:xfrm>
              <a:prstGeom prst="rect">
                <a:avLst/>
              </a:prstGeom>
              <a:ln w="44450">
                <a:solidFill>
                  <a:srgbClr val="5C2D91"/>
                </a:solidFill>
              </a:ln>
            </p:spPr>
          </p:pic>
          <p:pic>
            <p:nvPicPr>
              <p:cNvPr id="76" name="Picture 75"/>
              <p:cNvPicPr>
                <a:picLocks noChangeAspect="1"/>
              </p:cNvPicPr>
              <p:nvPr/>
            </p:nvPicPr>
            <p:blipFill rotWithShape="1">
              <a:blip r:embed="rId34">
                <a:extLst>
                  <a:ext uri="{28A0092B-C50C-407E-A947-70E740481C1C}">
                    <a14:useLocalDpi xmlns:a14="http://schemas.microsoft.com/office/drawing/2010/main" val="0"/>
                  </a:ext>
                </a:extLst>
              </a:blip>
              <a:srcRect t="1818" b="1818"/>
              <a:stretch/>
            </p:blipFill>
            <p:spPr>
              <a:xfrm>
                <a:off x="11598520" y="3354757"/>
                <a:ext cx="585825" cy="844976"/>
              </a:xfrm>
              <a:prstGeom prst="rect">
                <a:avLst/>
              </a:prstGeom>
              <a:ln w="44450">
                <a:solidFill>
                  <a:srgbClr val="5C2D91"/>
                </a:solidFill>
              </a:ln>
            </p:spPr>
          </p:pic>
          <p:pic>
            <p:nvPicPr>
              <p:cNvPr id="77" name="Picture 76"/>
              <p:cNvPicPr>
                <a:picLocks noChangeAspect="1"/>
              </p:cNvPicPr>
              <p:nvPr/>
            </p:nvPicPr>
            <p:blipFill rotWithShape="1">
              <a:blip r:embed="rId16">
                <a:extLst>
                  <a:ext uri="{28A0092B-C50C-407E-A947-70E740481C1C}">
                    <a14:useLocalDpi xmlns:a14="http://schemas.microsoft.com/office/drawing/2010/main" val="0"/>
                  </a:ext>
                </a:extLst>
              </a:blip>
              <a:srcRect l="5107" r="5107"/>
              <a:stretch/>
            </p:blipFill>
            <p:spPr>
              <a:xfrm>
                <a:off x="11749941" y="3442932"/>
                <a:ext cx="585825" cy="844976"/>
              </a:xfrm>
              <a:prstGeom prst="rect">
                <a:avLst/>
              </a:prstGeom>
              <a:ln w="44450">
                <a:solidFill>
                  <a:srgbClr val="5C2D91"/>
                </a:solidFill>
              </a:ln>
            </p:spPr>
          </p:pic>
        </p:grpSp>
        <p:sp>
          <p:nvSpPr>
            <p:cNvPr id="143" name="Rectangle 10"/>
            <p:cNvSpPr/>
            <p:nvPr/>
          </p:nvSpPr>
          <p:spPr>
            <a:xfrm>
              <a:off x="8136491" y="2257280"/>
              <a:ext cx="4245416" cy="369332"/>
            </a:xfrm>
            <a:prstGeom prst="rect">
              <a:avLst/>
            </a:prstGeom>
            <a:solidFill>
              <a:srgbClr val="5C2D91"/>
            </a:solidFill>
            <a:ln w="44450">
              <a:solidFill>
                <a:srgbClr val="5C2D9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effectLst/>
                  <a:uLnTx/>
                  <a:uFillTx/>
                </a:rPr>
                <a:t>Grouping</a:t>
              </a:r>
            </a:p>
          </p:txBody>
        </p:sp>
      </p:grpSp>
      <p:grpSp>
        <p:nvGrpSpPr>
          <p:cNvPr id="145" name="Group 144"/>
          <p:cNvGrpSpPr/>
          <p:nvPr/>
        </p:nvGrpSpPr>
        <p:grpSpPr>
          <a:xfrm>
            <a:off x="7760801" y="4587617"/>
            <a:ext cx="4203034" cy="2087946"/>
            <a:chOff x="8148785" y="-19302"/>
            <a:chExt cx="4287314" cy="2129814"/>
          </a:xfrm>
        </p:grpSpPr>
        <p:sp>
          <p:nvSpPr>
            <p:cNvPr id="146" name="TextBox 145"/>
            <p:cNvSpPr txBox="1"/>
            <p:nvPr/>
          </p:nvSpPr>
          <p:spPr>
            <a:xfrm>
              <a:off x="8149699" y="350030"/>
              <a:ext cx="4286400" cy="1760482"/>
            </a:xfrm>
            <a:prstGeom prst="rect">
              <a:avLst/>
            </a:prstGeom>
            <a:noFill/>
            <a:ln w="38100">
              <a:solidFill>
                <a:srgbClr val="5C2D91"/>
              </a:solidFill>
            </a:ln>
          </p:spPr>
          <p:txBody>
            <a:bodyPr wrap="square" lIns="179285" tIns="143428" rIns="179285" bIns="143428" rtlCol="0">
              <a:spAutoFit/>
            </a:bodyPr>
            <a:lstStyle/>
            <a:p>
              <a:pPr marL="0" marR="0" lvl="0" indent="0" defTabSz="914400" eaLnBrk="1" fontAlgn="auto" latinLnBrk="0" hangingPunct="1">
                <a:lnSpc>
                  <a:spcPct val="90000"/>
                </a:lnSpc>
                <a:spcBef>
                  <a:spcPts val="0"/>
                </a:spcBef>
                <a:spcAft>
                  <a:spcPts val="588"/>
                </a:spcAft>
                <a:buClrTx/>
                <a:buSzTx/>
                <a:buFontTx/>
                <a:buNone/>
                <a:tabLst/>
                <a:defRPr/>
              </a:pPr>
              <a:r>
                <a:rPr kumimoji="0" lang="en-US" sz="1372" b="0" i="0" u="none" strike="noStrike" kern="0" cap="none" spc="0" normalizeH="0" baseline="0" noProof="0" dirty="0">
                  <a:ln>
                    <a:noFill/>
                  </a:ln>
                  <a:solidFill>
                    <a:schemeClr val="bg1"/>
                  </a:solidFill>
                  <a:effectLst/>
                  <a:uLnTx/>
                  <a:uFillTx/>
                </a:rPr>
                <a:t>He is Chao Wang…</a:t>
              </a: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372"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372"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372"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98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588"/>
                </a:spcAft>
                <a:buClrTx/>
                <a:buSzTx/>
                <a:buFontTx/>
                <a:buNone/>
                <a:tabLst/>
                <a:defRPr/>
              </a:pPr>
              <a:endParaRPr kumimoji="0" lang="en-US" sz="1176" b="0" i="0" u="none" strike="noStrike" kern="0" cap="none" spc="0" normalizeH="0" baseline="0" noProof="0" dirty="0">
                <a:ln>
                  <a:noFill/>
                </a:ln>
                <a:solidFill>
                  <a:schemeClr val="bg1"/>
                </a:solidFill>
                <a:effectLst/>
                <a:uLnTx/>
                <a:uFillTx/>
              </a:endParaRPr>
            </a:p>
          </p:txBody>
        </p:sp>
        <p:sp>
          <p:nvSpPr>
            <p:cNvPr id="147" name="Rectangle 10"/>
            <p:cNvSpPr/>
            <p:nvPr/>
          </p:nvSpPr>
          <p:spPr>
            <a:xfrm>
              <a:off x="8148785" y="-19302"/>
              <a:ext cx="4287314" cy="374302"/>
            </a:xfrm>
            <a:prstGeom prst="rect">
              <a:avLst/>
            </a:prstGeom>
            <a:solidFill>
              <a:srgbClr val="5C2D91"/>
            </a:solidFill>
            <a:ln w="41275">
              <a:solidFill>
                <a:srgbClr val="5C2D91"/>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765" b="1" i="0" u="none" strike="noStrike" kern="0" cap="none" spc="0" normalizeH="0" baseline="0" noProof="0" dirty="0">
                  <a:ln>
                    <a:noFill/>
                  </a:ln>
                  <a:effectLst/>
                  <a:uLnTx/>
                  <a:uFillTx/>
                </a:rPr>
                <a:t>Identity</a:t>
              </a:r>
            </a:p>
          </p:txBody>
        </p:sp>
      </p:grpSp>
      <p:pic>
        <p:nvPicPr>
          <p:cNvPr id="124" name="Picture 12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8701" r="18701"/>
          <a:stretch/>
        </p:blipFill>
        <p:spPr>
          <a:xfrm>
            <a:off x="9556245" y="5093344"/>
            <a:ext cx="360501" cy="579248"/>
          </a:xfrm>
          <a:prstGeom prst="rect">
            <a:avLst/>
          </a:prstGeom>
          <a:ln w="25400">
            <a:solidFill>
              <a:srgbClr val="FFFFFF"/>
            </a:solidFill>
          </a:ln>
        </p:spPr>
      </p:pic>
      <p:sp>
        <p:nvSpPr>
          <p:cNvPr id="150" name="Freeform 5"/>
          <p:cNvSpPr>
            <a:spLocks/>
          </p:cNvSpPr>
          <p:nvPr/>
        </p:nvSpPr>
        <p:spPr bwMode="auto">
          <a:xfrm>
            <a:off x="-9410" y="286616"/>
            <a:ext cx="1314469"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latin typeface="Calibri" panose="020F0502020204030204"/>
            </a:endParaRPr>
          </a:p>
        </p:txBody>
      </p:sp>
      <p:pic>
        <p:nvPicPr>
          <p:cNvPr id="151" name="Picture 150" descr="Screen Clipping"/>
          <p:cNvPicPr>
            <a:picLocks noChangeAspect="1"/>
          </p:cNvPicPr>
          <p:nvPr/>
        </p:nvPicPr>
        <p:blipFill>
          <a:blip r:embed="rId35" cstate="print">
            <a:clrChange>
              <a:clrFrom>
                <a:srgbClr val="00B294"/>
              </a:clrFrom>
              <a:clrTo>
                <a:srgbClr val="00B294">
                  <a:alpha val="0"/>
                </a:srgbClr>
              </a:clrTo>
            </a:clrChange>
            <a:duotone>
              <a:prstClr val="black"/>
              <a:sysClr val="window" lastClr="FFFFFF">
                <a:tint val="45000"/>
                <a:satMod val="400000"/>
              </a:sysClr>
            </a:duotone>
            <a:extLst>
              <a:ext uri="{28A0092B-C50C-407E-A947-70E740481C1C}">
                <a14:useLocalDpi xmlns:a14="http://schemas.microsoft.com/office/drawing/2010/main" val="0"/>
              </a:ext>
            </a:extLst>
          </a:blip>
          <a:stretch>
            <a:fillRect/>
          </a:stretch>
        </p:blipFill>
        <p:spPr>
          <a:xfrm>
            <a:off x="189041" y="361381"/>
            <a:ext cx="742581" cy="748569"/>
          </a:xfrm>
          <a:prstGeom prst="rect">
            <a:avLst/>
          </a:prstGeom>
          <a:noFill/>
        </p:spPr>
      </p:pic>
    </p:spTree>
    <p:extLst>
      <p:ext uri="{BB962C8B-B14F-4D97-AF65-F5344CB8AC3E}">
        <p14:creationId xmlns:p14="http://schemas.microsoft.com/office/powerpoint/2010/main" val="85607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1" y="-7812"/>
            <a:ext cx="4377852" cy="6857027"/>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48149" tIns="143407" rIns="179259" bIns="143407" anchor="ctr"/>
          <a:lstStyle/>
          <a:p>
            <a:pPr marL="448107" marR="0" lvl="0" indent="0" defTabSz="914400" eaLnBrk="1" fontAlgn="auto" latinLnBrk="0" hangingPunct="1">
              <a:lnSpc>
                <a:spcPct val="90000"/>
              </a:lnSpc>
              <a:spcBef>
                <a:spcPts val="0"/>
              </a:spcBef>
              <a:spcAft>
                <a:spcPts val="0"/>
              </a:spcAft>
              <a:buClrTx/>
              <a:buSzTx/>
              <a:buFontTx/>
              <a:buNone/>
              <a:tabLst/>
              <a:defRPr/>
            </a:pPr>
            <a:endParaRPr kumimoji="0" lang="en-US" sz="1961" b="0"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a:ea typeface="MS PGothic" panose="020B0600070205080204" pitchFamily="34" charset="-128"/>
              <a:cs typeface="Segoe UI Light"/>
            </a:endParaRPr>
          </a:p>
        </p:txBody>
      </p:sp>
      <p:sp>
        <p:nvSpPr>
          <p:cNvPr id="7" name="Rectangle 6"/>
          <p:cNvSpPr/>
          <p:nvPr/>
        </p:nvSpPr>
        <p:spPr>
          <a:xfrm>
            <a:off x="269239" y="1860257"/>
            <a:ext cx="3660401" cy="4918139"/>
          </a:xfrm>
          <a:prstGeom prst="rect">
            <a:avLst/>
          </a:prstGeom>
        </p:spPr>
        <p:txBody>
          <a:bodyPr wrap="square">
            <a:spAutoFit/>
          </a:bodyPr>
          <a:lstStyle/>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Identifies emotions based on expressions that psychologic research identifies as universal: Happiness, Surprise, Sadness, Anger, Fear, and Disgust</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Has been trained to identify emotions in-the-wild.</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A solution for analyzing individual responses to media and products, to crowd analytics, and to enhanced personalization</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Get insights into how your users react to content and experiences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effectLst/>
              <a:uLnTx/>
              <a:uFillTx/>
            </a:endParaRP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68" b="0" i="0" u="none" strike="noStrike" kern="0" cap="none" spc="0" normalizeH="0" baseline="0" noProof="0" dirty="0">
                <a:ln>
                  <a:noFill/>
                </a:ln>
                <a:effectLst/>
                <a:uLnTx/>
                <a:uFillTx/>
              </a:rPr>
              <a:t>Track facial expressions for multiple users over time.</a:t>
            </a:r>
          </a:p>
          <a:p>
            <a:pPr marL="280121" marR="0" lvl="0" indent="-280121"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68" b="0" i="0" u="none" strike="noStrike" kern="0" cap="none" spc="0" normalizeH="0" baseline="0" noProof="0" dirty="0">
              <a:ln>
                <a:noFill/>
              </a:ln>
              <a:effectLst/>
              <a:uLnTx/>
              <a:uFillTx/>
            </a:endParaRPr>
          </a:p>
        </p:txBody>
      </p:sp>
      <p:sp>
        <p:nvSpPr>
          <p:cNvPr id="98" name="Title 2"/>
          <p:cNvSpPr txBox="1">
            <a:spLocks/>
          </p:cNvSpPr>
          <p:nvPr/>
        </p:nvSpPr>
        <p:spPr>
          <a:xfrm>
            <a:off x="1315068" y="440918"/>
            <a:ext cx="5110865" cy="617662"/>
          </a:xfrm>
          <a:prstGeom prst="rect">
            <a:avLst/>
          </a:prstGeom>
        </p:spPr>
        <p:txBody>
          <a:bodyPr vert="horz" lIns="89642" tIns="44821" rIns="89642" bIns="44821" rtlCol="0" anchor="t">
            <a:noAutofit/>
          </a:bodyPr>
          <a:lstStyle>
            <a:lvl1pPr algn="l" defTabSz="932597" rtl="0" eaLnBrk="1" latinLnBrk="0" hangingPunct="1">
              <a:lnSpc>
                <a:spcPct val="90000"/>
              </a:lnSpc>
              <a:spcBef>
                <a:spcPct val="0"/>
              </a:spcBef>
              <a:buNone/>
              <a:defRPr sz="5507" kern="1200">
                <a:solidFill>
                  <a:schemeClr val="bg1"/>
                </a:solidFill>
                <a:latin typeface="+mj-lt"/>
                <a:ea typeface="+mj-ea"/>
                <a:cs typeface="+mj-cs"/>
              </a:defRPr>
            </a:lvl1pPr>
          </a:lstStyle>
          <a:p>
            <a:pPr marL="0" marR="0" lvl="0" indent="0" algn="l" defTabSz="932597" rtl="0" eaLnBrk="1" fontAlgn="auto" latinLnBrk="0" hangingPunct="1">
              <a:lnSpc>
                <a:spcPct val="90000"/>
              </a:lnSpc>
              <a:spcBef>
                <a:spcPct val="0"/>
              </a:spcBef>
              <a:spcAft>
                <a:spcPts val="0"/>
              </a:spcAft>
              <a:buClrTx/>
              <a:buSzTx/>
              <a:buFontTx/>
              <a:buNone/>
              <a:tabLst/>
              <a:defRPr/>
            </a:pPr>
            <a:r>
              <a:rPr kumimoji="0" lang="en-IN" sz="4313" b="0" i="0" u="none" strike="noStrike" kern="1200" cap="none" spc="-100" normalizeH="0" baseline="0" noProof="0" dirty="0">
                <a:ln w="3175">
                  <a:noFill/>
                </a:ln>
                <a:solidFill>
                  <a:schemeClr val="tx1"/>
                </a:solidFill>
                <a:effectLst/>
                <a:uLnTx/>
                <a:uFillTx/>
                <a:latin typeface="+mj-lt"/>
                <a:ea typeface="+mj-ea"/>
                <a:cs typeface="Segoe UI" pitchFamily="34" charset="0"/>
              </a:rPr>
              <a:t>Emotion APIs</a:t>
            </a:r>
            <a:endParaRPr kumimoji="0" lang="en-IN" sz="4313" b="0" i="0" u="none" strike="noStrike" kern="1200" cap="none" spc="0" normalizeH="0" baseline="0" noProof="0" dirty="0">
              <a:ln>
                <a:noFill/>
              </a:ln>
              <a:solidFill>
                <a:schemeClr val="tx1"/>
              </a:solidFill>
              <a:effectLst/>
              <a:uLnTx/>
              <a:uFillTx/>
              <a:latin typeface="+mj-lt"/>
              <a:ea typeface="+mj-ea"/>
              <a:cs typeface="+mj-cs"/>
            </a:endParaRPr>
          </a:p>
          <a:p>
            <a:pPr marL="0" marR="0" lvl="0" indent="0" algn="l" defTabSz="932597" rtl="0" eaLnBrk="1" fontAlgn="auto" latinLnBrk="0" hangingPunct="1">
              <a:lnSpc>
                <a:spcPct val="90000"/>
              </a:lnSpc>
              <a:spcBef>
                <a:spcPct val="0"/>
              </a:spcBef>
              <a:spcAft>
                <a:spcPts val="0"/>
              </a:spcAft>
              <a:buClrTx/>
              <a:buSzTx/>
              <a:buFontTx/>
              <a:buNone/>
              <a:tabLst/>
              <a:defRPr/>
            </a:pPr>
            <a:endParaRPr kumimoji="0" lang="en-IN" sz="1961" b="0"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12" t="30022" r="-1" b="11363"/>
          <a:stretch/>
        </p:blipFill>
        <p:spPr>
          <a:xfrm>
            <a:off x="4377852" y="487"/>
            <a:ext cx="7814149" cy="3083109"/>
          </a:xfrm>
          <a:prstGeom prst="rect">
            <a:avLst/>
          </a:prstGeom>
        </p:spPr>
      </p:pic>
      <p:pic>
        <p:nvPicPr>
          <p:cNvPr id="10" name="Picture 9"/>
          <p:cNvPicPr>
            <a:picLocks noChangeAspect="1"/>
          </p:cNvPicPr>
          <p:nvPr/>
        </p:nvPicPr>
        <p:blipFill>
          <a:blip r:embed="rId4"/>
          <a:stretch>
            <a:fillRect/>
          </a:stretch>
        </p:blipFill>
        <p:spPr>
          <a:xfrm>
            <a:off x="5946596" y="3219871"/>
            <a:ext cx="4338953" cy="3493070"/>
          </a:xfrm>
          <a:prstGeom prst="rect">
            <a:avLst/>
          </a:prstGeom>
        </p:spPr>
      </p:pic>
      <p:sp>
        <p:nvSpPr>
          <p:cNvPr id="14" name="Freeform 5"/>
          <p:cNvSpPr>
            <a:spLocks/>
          </p:cNvSpPr>
          <p:nvPr/>
        </p:nvSpPr>
        <p:spPr bwMode="auto">
          <a:xfrm>
            <a:off x="1" y="286616"/>
            <a:ext cx="1352107" cy="899410"/>
          </a:xfrm>
          <a:custGeom>
            <a:avLst/>
            <a:gdLst>
              <a:gd name="T0" fmla="*/ 914 w 1165"/>
              <a:gd name="T1" fmla="*/ 578 h 578"/>
              <a:gd name="T2" fmla="*/ 0 w 1165"/>
              <a:gd name="T3" fmla="*/ 578 h 578"/>
              <a:gd name="T4" fmla="*/ 0 w 1165"/>
              <a:gd name="T5" fmla="*/ 0 h 578"/>
              <a:gd name="T6" fmla="*/ 1165 w 1165"/>
              <a:gd name="T7" fmla="*/ 0 h 578"/>
              <a:gd name="T8" fmla="*/ 914 w 1165"/>
              <a:gd name="T9" fmla="*/ 578 h 578"/>
              <a:gd name="T10" fmla="*/ 914 w 1165"/>
              <a:gd name="T11" fmla="*/ 578 h 578"/>
              <a:gd name="T12" fmla="*/ 914 w 1165"/>
              <a:gd name="T13" fmla="*/ 578 h 578"/>
            </a:gdLst>
            <a:ahLst/>
            <a:cxnLst>
              <a:cxn ang="0">
                <a:pos x="T0" y="T1"/>
              </a:cxn>
              <a:cxn ang="0">
                <a:pos x="T2" y="T3"/>
              </a:cxn>
              <a:cxn ang="0">
                <a:pos x="T4" y="T5"/>
              </a:cxn>
              <a:cxn ang="0">
                <a:pos x="T6" y="T7"/>
              </a:cxn>
              <a:cxn ang="0">
                <a:pos x="T8" y="T9"/>
              </a:cxn>
              <a:cxn ang="0">
                <a:pos x="T10" y="T11"/>
              </a:cxn>
              <a:cxn ang="0">
                <a:pos x="T12" y="T13"/>
              </a:cxn>
            </a:cxnLst>
            <a:rect l="0" t="0" r="r" b="b"/>
            <a:pathLst>
              <a:path w="1165" h="578">
                <a:moveTo>
                  <a:pt x="914" y="578"/>
                </a:moveTo>
                <a:lnTo>
                  <a:pt x="0" y="578"/>
                </a:lnTo>
                <a:lnTo>
                  <a:pt x="0" y="0"/>
                </a:lnTo>
                <a:lnTo>
                  <a:pt x="1165" y="0"/>
                </a:lnTo>
                <a:lnTo>
                  <a:pt x="914" y="578"/>
                </a:lnTo>
                <a:lnTo>
                  <a:pt x="914" y="578"/>
                </a:lnTo>
                <a:lnTo>
                  <a:pt x="914" y="578"/>
                </a:lnTo>
                <a:close/>
              </a:path>
            </a:pathLst>
          </a:custGeom>
          <a:solidFill>
            <a:srgbClr val="01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defTabSz="896215"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404040"/>
              </a:solidFill>
              <a:effectLst/>
              <a:uLnTx/>
              <a:uFillTx/>
            </a:endParaRPr>
          </a:p>
        </p:txBody>
      </p:sp>
      <p:pic>
        <p:nvPicPr>
          <p:cNvPr id="15" name="Picture 14"/>
          <p:cNvPicPr>
            <a:picLocks noChangeAspect="1"/>
          </p:cNvPicPr>
          <p:nvPr/>
        </p:nvPicPr>
        <p:blipFill rotWithShape="1">
          <a:blip r:embed="rId5"/>
          <a:srcRect t="1" r="6953" b="5294"/>
          <a:stretch/>
        </p:blipFill>
        <p:spPr>
          <a:xfrm>
            <a:off x="1" y="331121"/>
            <a:ext cx="986067" cy="767487"/>
          </a:xfrm>
          <a:prstGeom prst="rect">
            <a:avLst/>
          </a:prstGeom>
        </p:spPr>
      </p:pic>
    </p:spTree>
    <p:extLst>
      <p:ext uri="{BB962C8B-B14F-4D97-AF65-F5344CB8AC3E}">
        <p14:creationId xmlns:p14="http://schemas.microsoft.com/office/powerpoint/2010/main" val="74289486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Nimbuz">
      <a:dk1>
        <a:sysClr val="windowText" lastClr="000000"/>
      </a:dk1>
      <a:lt1>
        <a:sysClr val="window" lastClr="FFFFFF"/>
      </a:lt1>
      <a:dk2>
        <a:srgbClr val="3A3838"/>
      </a:dk2>
      <a:lt2>
        <a:srgbClr val="A5A5A5"/>
      </a:lt2>
      <a:accent1>
        <a:srgbClr val="6AAEDA"/>
      </a:accent1>
      <a:accent2>
        <a:srgbClr val="66CAC5"/>
      </a:accent2>
      <a:accent3>
        <a:srgbClr val="ED6566"/>
      </a:accent3>
      <a:accent4>
        <a:srgbClr val="FEC444"/>
      </a:accent4>
      <a:accent5>
        <a:srgbClr val="C86DAA"/>
      </a:accent5>
      <a:accent6>
        <a:srgbClr val="92D050"/>
      </a:accent6>
      <a:hlink>
        <a:srgbClr val="A05024"/>
      </a:hlink>
      <a:folHlink>
        <a:srgbClr val="FEC037"/>
      </a:folHlink>
    </a:clrScheme>
    <a:fontScheme name="Custom 21">
      <a:majorFont>
        <a:latin typeface="oxyge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Footer">
  <a:themeElements>
    <a:clrScheme name="Nimbuz">
      <a:dk1>
        <a:sysClr val="windowText" lastClr="000000"/>
      </a:dk1>
      <a:lt1>
        <a:sysClr val="window" lastClr="FFFFFF"/>
      </a:lt1>
      <a:dk2>
        <a:srgbClr val="3A3838"/>
      </a:dk2>
      <a:lt2>
        <a:srgbClr val="A5A5A5"/>
      </a:lt2>
      <a:accent1>
        <a:srgbClr val="6AAEDA"/>
      </a:accent1>
      <a:accent2>
        <a:srgbClr val="66CAC5"/>
      </a:accent2>
      <a:accent3>
        <a:srgbClr val="ED6566"/>
      </a:accent3>
      <a:accent4>
        <a:srgbClr val="FEC444"/>
      </a:accent4>
      <a:accent5>
        <a:srgbClr val="C86DAA"/>
      </a:accent5>
      <a:accent6>
        <a:srgbClr val="92D050"/>
      </a:accent6>
      <a:hlink>
        <a:srgbClr val="A05024"/>
      </a:hlink>
      <a:folHlink>
        <a:srgbClr val="FEC037"/>
      </a:folHlink>
    </a:clrScheme>
    <a:fontScheme name="Custom 21">
      <a:majorFont>
        <a:latin typeface="oxygen"/>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8156</TotalTime>
  <Words>1453</Words>
  <Application>Microsoft Office PowerPoint</Application>
  <PresentationFormat>Grand écran</PresentationFormat>
  <Paragraphs>243</Paragraphs>
  <Slides>19</Slides>
  <Notes>9</Notes>
  <HiddenSlides>3</HiddenSlides>
  <MMClips>1</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19</vt:i4>
      </vt:variant>
    </vt:vector>
  </HeadingPairs>
  <TitlesOfParts>
    <vt:vector size="34" baseType="lpstr">
      <vt:lpstr>MS PGothic</vt:lpstr>
      <vt:lpstr>Arial</vt:lpstr>
      <vt:lpstr>Bebas</vt:lpstr>
      <vt:lpstr>calibri</vt:lpstr>
      <vt:lpstr>calibri</vt:lpstr>
      <vt:lpstr>Consolas</vt:lpstr>
      <vt:lpstr>oxygen</vt:lpstr>
      <vt:lpstr>Rockwell</vt:lpstr>
      <vt:lpstr>Segoe UI</vt:lpstr>
      <vt:lpstr>Segoe UI Light</vt:lpstr>
      <vt:lpstr>Segoe UI Semibold</vt:lpstr>
      <vt:lpstr>Segoe UI Semilight</vt:lpstr>
      <vt:lpstr>Wingdings</vt:lpstr>
      <vt:lpstr>Office Theme</vt:lpstr>
      <vt:lpstr>with Footer</vt:lpstr>
      <vt:lpstr>Bien démarrer avec Raspberry Pi Et les Cognitive Services</vt:lpstr>
      <vt:lpstr>Meet the Team</vt:lpstr>
      <vt:lpstr>Présentation PowerPoint</vt:lpstr>
      <vt:lpstr>Smarter Raspberry Pi with Cognitive Services</vt:lpstr>
      <vt:lpstr>Présentation PowerPoint</vt:lpstr>
      <vt:lpstr>Why Microsoft  Cognitive Services?</vt:lpstr>
      <vt:lpstr>Présentation PowerPoint</vt:lpstr>
      <vt:lpstr>Présentation PowerPoint</vt:lpstr>
      <vt:lpstr>Présentation PowerPoint</vt:lpstr>
      <vt:lpstr>Présentation PowerPoint</vt:lpstr>
      <vt:lpstr>Présentation PowerPoint</vt:lpstr>
      <vt:lpstr>Choisir un Os</vt:lpstr>
      <vt:lpstr>Windows 10 IoT</vt:lpstr>
      <vt:lpstr>Raspbian</vt:lpstr>
      <vt:lpstr>Sdk C#</vt:lpstr>
      <vt:lpstr>Sdk Python </vt:lpstr>
      <vt:lpstr>Sdk Node.js</vt:lpstr>
      <vt:lpstr>Nous suivre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Muse</dc:creator>
  <cp:lastModifiedBy>Aymeric weinbach</cp:lastModifiedBy>
  <cp:revision>348</cp:revision>
  <dcterms:created xsi:type="dcterms:W3CDTF">2015-02-01T23:43:36Z</dcterms:created>
  <dcterms:modified xsi:type="dcterms:W3CDTF">2017-11-02T10:07:56Z</dcterms:modified>
</cp:coreProperties>
</file>