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5" r:id="rId11"/>
    <p:sldId id="264" r:id="rId12"/>
    <p:sldId id="275" r:id="rId13"/>
    <p:sldId id="266" r:id="rId14"/>
    <p:sldId id="267" r:id="rId15"/>
    <p:sldId id="268" r:id="rId16"/>
    <p:sldId id="269" r:id="rId17"/>
    <p:sldId id="270" r:id="rId18"/>
    <p:sldId id="271" r:id="rId19"/>
    <p:sldId id="272" r:id="rId20"/>
    <p:sldId id="273" r:id="rId21"/>
    <p:sldId id="276" r:id="rId22"/>
    <p:sldId id="277" r:id="rId23"/>
    <p:sldId id="278" r:id="rId24"/>
    <p:sldId id="279" r:id="rId25"/>
    <p:sldId id="280" r:id="rId26"/>
    <p:sldId id="274"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Perrin" initials="PP" lastIdx="1" clrIdx="0">
    <p:extLst>
      <p:ext uri="{19B8F6BF-5375-455C-9EA6-DF929625EA0E}">
        <p15:presenceInfo xmlns:p15="http://schemas.microsoft.com/office/powerpoint/2012/main" userId="Pierre Per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7FF"/>
    <a:srgbClr val="57449F"/>
    <a:srgbClr val="323549"/>
    <a:srgbClr val="A7E8FF"/>
    <a:srgbClr val="363356"/>
    <a:srgbClr val="B49FFF"/>
    <a:srgbClr val="EAE7FF"/>
    <a:srgbClr val="FBFBFF"/>
    <a:srgbClr val="F1EFFF"/>
    <a:srgbClr val="F5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A98FA-F28A-4A35-AC18-E062F967C40C}" v="34" dt="2018-12-18T20:31:12.4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Krief" userId="566ad4721ae2e080" providerId="Windows Live" clId="Web-{C96C7AF5-EC7D-48D1-B3DC-69507F53CADE}"/>
    <pc:docChg chg="addSld modSld">
      <pc:chgData name="Mikael Krief" userId="566ad4721ae2e080" providerId="Windows Live" clId="Web-{C96C7AF5-EC7D-48D1-B3DC-69507F53CADE}" dt="2018-11-19T12:10:39.969" v="459" actId="20577"/>
      <pc:docMkLst>
        <pc:docMk/>
      </pc:docMkLst>
      <pc:sldChg chg="modSp">
        <pc:chgData name="Mikael Krief" userId="566ad4721ae2e080" providerId="Windows Live" clId="Web-{C96C7AF5-EC7D-48D1-B3DC-69507F53CADE}" dt="2018-11-19T11:19:43.740" v="0" actId="20577"/>
        <pc:sldMkLst>
          <pc:docMk/>
          <pc:sldMk cId="2443504594" sldId="263"/>
        </pc:sldMkLst>
        <pc:spChg chg="mod">
          <ac:chgData name="Mikael Krief" userId="566ad4721ae2e080" providerId="Windows Live" clId="Web-{C96C7AF5-EC7D-48D1-B3DC-69507F53CADE}" dt="2018-11-19T11:19:43.740" v="0" actId="20577"/>
          <ac:spMkLst>
            <pc:docMk/>
            <pc:sldMk cId="2443504594" sldId="263"/>
            <ac:spMk id="8" creationId="{0FA6A51D-E7C4-495D-BE8B-593FC4EA1751}"/>
          </ac:spMkLst>
        </pc:spChg>
      </pc:sldChg>
      <pc:sldChg chg="modSp">
        <pc:chgData name="Mikael Krief" userId="566ad4721ae2e080" providerId="Windows Live" clId="Web-{C96C7AF5-EC7D-48D1-B3DC-69507F53CADE}" dt="2018-11-19T12:10:39.954" v="458" actId="20577"/>
        <pc:sldMkLst>
          <pc:docMk/>
          <pc:sldMk cId="1309240387" sldId="266"/>
        </pc:sldMkLst>
        <pc:spChg chg="mod">
          <ac:chgData name="Mikael Krief" userId="566ad4721ae2e080" providerId="Windows Live" clId="Web-{C96C7AF5-EC7D-48D1-B3DC-69507F53CADE}" dt="2018-11-19T12:10:39.954" v="458" actId="20577"/>
          <ac:spMkLst>
            <pc:docMk/>
            <pc:sldMk cId="1309240387" sldId="266"/>
            <ac:spMk id="23" creationId="{C167EFB6-4602-4E48-8A0E-C987B3FC6FBD}"/>
          </ac:spMkLst>
        </pc:spChg>
      </pc:sldChg>
      <pc:sldChg chg="delSp modSp">
        <pc:chgData name="Mikael Krief" userId="566ad4721ae2e080" providerId="Windows Live" clId="Web-{C96C7AF5-EC7D-48D1-B3DC-69507F53CADE}" dt="2018-11-19T11:24:39.364" v="141" actId="20577"/>
        <pc:sldMkLst>
          <pc:docMk/>
          <pc:sldMk cId="1694864268" sldId="270"/>
        </pc:sldMkLst>
        <pc:spChg chg="mod">
          <ac:chgData name="Mikael Krief" userId="566ad4721ae2e080" providerId="Windows Live" clId="Web-{C96C7AF5-EC7D-48D1-B3DC-69507F53CADE}" dt="2018-11-19T11:24:39.364" v="141" actId="20577"/>
          <ac:spMkLst>
            <pc:docMk/>
            <pc:sldMk cId="1694864268" sldId="270"/>
            <ac:spMk id="4" creationId="{550BD3D9-4E91-467F-BB00-C8B872CE32FD}"/>
          </ac:spMkLst>
        </pc:spChg>
        <pc:spChg chg="mod">
          <ac:chgData name="Mikael Krief" userId="566ad4721ae2e080" providerId="Windows Live" clId="Web-{C96C7AF5-EC7D-48D1-B3DC-69507F53CADE}" dt="2018-11-19T11:20:35.774" v="4" actId="20577"/>
          <ac:spMkLst>
            <pc:docMk/>
            <pc:sldMk cId="1694864268" sldId="270"/>
            <ac:spMk id="6" creationId="{7722F3C2-8A7D-44CB-A7D6-40A98F60A594}"/>
          </ac:spMkLst>
        </pc:spChg>
        <pc:spChg chg="del">
          <ac:chgData name="Mikael Krief" userId="566ad4721ae2e080" providerId="Windows Live" clId="Web-{C96C7AF5-EC7D-48D1-B3DC-69507F53CADE}" dt="2018-11-19T11:20:51.462" v="6"/>
          <ac:spMkLst>
            <pc:docMk/>
            <pc:sldMk cId="1694864268" sldId="270"/>
            <ac:spMk id="9" creationId="{D408AA9F-9A04-4E7E-9118-91B3F43408A4}"/>
          </ac:spMkLst>
        </pc:spChg>
      </pc:sldChg>
      <pc:sldChg chg="modSp new mod modClrScheme chgLayout">
        <pc:chgData name="Mikael Krief" userId="566ad4721ae2e080" providerId="Windows Live" clId="Web-{C96C7AF5-EC7D-48D1-B3DC-69507F53CADE}" dt="2018-11-19T11:27:18.888" v="198" actId="20577"/>
        <pc:sldMkLst>
          <pc:docMk/>
          <pc:sldMk cId="926457785" sldId="272"/>
        </pc:sldMkLst>
        <pc:spChg chg="mod ord">
          <ac:chgData name="Mikael Krief" userId="566ad4721ae2e080" providerId="Windows Live" clId="Web-{C96C7AF5-EC7D-48D1-B3DC-69507F53CADE}" dt="2018-11-19T11:27:18.888" v="198" actId="20577"/>
          <ac:spMkLst>
            <pc:docMk/>
            <pc:sldMk cId="926457785" sldId="272"/>
            <ac:spMk id="2" creationId="{39EF2787-FABD-4AEE-80D8-83462F375AFB}"/>
          </ac:spMkLst>
        </pc:spChg>
        <pc:spChg chg="mod ord">
          <ac:chgData name="Mikael Krief" userId="566ad4721ae2e080" providerId="Windows Live" clId="Web-{C96C7AF5-EC7D-48D1-B3DC-69507F53CADE}" dt="2018-11-19T11:26:53.389" v="161" actId="20577"/>
          <ac:spMkLst>
            <pc:docMk/>
            <pc:sldMk cId="926457785" sldId="272"/>
            <ac:spMk id="3" creationId="{25C1D4D6-BD3F-4058-9079-0E1AB02F68CE}"/>
          </ac:spMkLst>
        </pc:spChg>
      </pc:sldChg>
      <pc:sldChg chg="modSp new mod modClrScheme chgLayout">
        <pc:chgData name="Mikael Krief" userId="566ad4721ae2e080" providerId="Windows Live" clId="Web-{C96C7AF5-EC7D-48D1-B3DC-69507F53CADE}" dt="2018-11-19T11:40:01.771" v="451" actId="20577"/>
        <pc:sldMkLst>
          <pc:docMk/>
          <pc:sldMk cId="128157057" sldId="273"/>
        </pc:sldMkLst>
        <pc:spChg chg="mod ord">
          <ac:chgData name="Mikael Krief" userId="566ad4721ae2e080" providerId="Windows Live" clId="Web-{C96C7AF5-EC7D-48D1-B3DC-69507F53CADE}" dt="2018-11-19T11:28:10.578" v="221" actId="20577"/>
          <ac:spMkLst>
            <pc:docMk/>
            <pc:sldMk cId="128157057" sldId="273"/>
            <ac:spMk id="2" creationId="{678D961B-C942-43AC-BAD5-E6F85E573DB0}"/>
          </ac:spMkLst>
        </pc:spChg>
        <pc:spChg chg="mod ord">
          <ac:chgData name="Mikael Krief" userId="566ad4721ae2e080" providerId="Windows Live" clId="Web-{C96C7AF5-EC7D-48D1-B3DC-69507F53CADE}" dt="2018-11-19T11:40:01.771" v="451" actId="20577"/>
          <ac:spMkLst>
            <pc:docMk/>
            <pc:sldMk cId="128157057" sldId="273"/>
            <ac:spMk id="3" creationId="{140CA710-A720-403A-A14E-E2B5A82B04D5}"/>
          </ac:spMkLst>
        </pc:spChg>
      </pc:sldChg>
    </pc:docChg>
  </pc:docChgLst>
  <pc:docChgLst>
    <pc:chgData name="Guest User" providerId="Windows Live" clId="Web-{2169124A-641A-4975-85A9-B1CD7B8B6B0C}"/>
    <pc:docChg chg="addSld modSld sldOrd">
      <pc:chgData name="Guest User" userId="" providerId="Windows Live" clId="Web-{2169124A-641A-4975-85A9-B1CD7B8B6B0C}" dt="2018-11-17T11:43:59.410" v="937" actId="1076"/>
      <pc:docMkLst>
        <pc:docMk/>
      </pc:docMkLst>
      <pc:sldChg chg="addSp delSp modSp">
        <pc:chgData name="Guest User" userId="" providerId="Windows Live" clId="Web-{2169124A-641A-4975-85A9-B1CD7B8B6B0C}" dt="2018-11-17T10:42:14.522" v="64" actId="20577"/>
        <pc:sldMkLst>
          <pc:docMk/>
          <pc:sldMk cId="3327650130" sldId="260"/>
        </pc:sldMkLst>
        <pc:spChg chg="del">
          <ac:chgData name="Guest User" userId="" providerId="Windows Live" clId="Web-{2169124A-641A-4975-85A9-B1CD7B8B6B0C}" dt="2018-11-17T10:41:49.084" v="60"/>
          <ac:spMkLst>
            <pc:docMk/>
            <pc:sldMk cId="3327650130" sldId="260"/>
            <ac:spMk id="3" creationId="{777ED79D-82CD-4FF3-81DA-617ADB54DCDB}"/>
          </ac:spMkLst>
        </pc:spChg>
        <pc:spChg chg="mod">
          <ac:chgData name="Guest User" userId="" providerId="Windows Live" clId="Web-{2169124A-641A-4975-85A9-B1CD7B8B6B0C}" dt="2018-11-17T10:42:14.522" v="64" actId="20577"/>
          <ac:spMkLst>
            <pc:docMk/>
            <pc:sldMk cId="3327650130" sldId="260"/>
            <ac:spMk id="12" creationId="{036808CD-86E9-489C-B29B-88E28CACF1BE}"/>
          </ac:spMkLst>
        </pc:spChg>
        <pc:picChg chg="add del mod">
          <ac:chgData name="Guest User" userId="" providerId="Windows Live" clId="Web-{2169124A-641A-4975-85A9-B1CD7B8B6B0C}" dt="2018-11-17T10:38:25.257" v="6"/>
          <ac:picMkLst>
            <pc:docMk/>
            <pc:sldMk cId="3327650130" sldId="260"/>
            <ac:picMk id="2" creationId="{260EACD0-F23A-4400-8AC5-C7E29A586F09}"/>
          </ac:picMkLst>
        </pc:picChg>
        <pc:picChg chg="add mod">
          <ac:chgData name="Guest User" userId="" providerId="Windows Live" clId="Web-{2169124A-641A-4975-85A9-B1CD7B8B6B0C}" dt="2018-11-17T10:40:01.131" v="9" actId="1076"/>
          <ac:picMkLst>
            <pc:docMk/>
            <pc:sldMk cId="3327650130" sldId="260"/>
            <ac:picMk id="9" creationId="{03CC58DC-D829-45A8-8528-A6EF9AC25B5E}"/>
          </ac:picMkLst>
        </pc:picChg>
        <pc:picChg chg="del">
          <ac:chgData name="Guest User" userId="" providerId="Windows Live" clId="Web-{2169124A-641A-4975-85A9-B1CD7B8B6B0C}" dt="2018-11-17T10:37:26.132" v="0"/>
          <ac:picMkLst>
            <pc:docMk/>
            <pc:sldMk cId="3327650130" sldId="260"/>
            <ac:picMk id="11" creationId="{DB490221-BFC1-4A94-9CD7-25F4CC613B62}"/>
          </ac:picMkLst>
        </pc:picChg>
      </pc:sldChg>
      <pc:sldChg chg="addSp modSp">
        <pc:chgData name="Guest User" userId="" providerId="Windows Live" clId="Web-{2169124A-641A-4975-85A9-B1CD7B8B6B0C}" dt="2018-11-17T10:50:25.335" v="76" actId="20577"/>
        <pc:sldMkLst>
          <pc:docMk/>
          <pc:sldMk cId="1819153414" sldId="265"/>
        </pc:sldMkLst>
        <pc:spChg chg="mod">
          <ac:chgData name="Guest User" userId="" providerId="Windows Live" clId="Web-{2169124A-641A-4975-85A9-B1CD7B8B6B0C}" dt="2018-11-17T10:49:59.460" v="66" actId="20577"/>
          <ac:spMkLst>
            <pc:docMk/>
            <pc:sldMk cId="1819153414" sldId="265"/>
            <ac:spMk id="2" creationId="{9B6CFC94-8B28-40F0-92A4-E788C603BADB}"/>
          </ac:spMkLst>
        </pc:spChg>
        <pc:spChg chg="mod">
          <ac:chgData name="Guest User" userId="" providerId="Windows Live" clId="Web-{2169124A-641A-4975-85A9-B1CD7B8B6B0C}" dt="2018-11-17T10:50:25.335" v="76" actId="20577"/>
          <ac:spMkLst>
            <pc:docMk/>
            <pc:sldMk cId="1819153414" sldId="265"/>
            <ac:spMk id="3" creationId="{3F845255-BDAF-4A37-96FD-8088EF8DE935}"/>
          </ac:spMkLst>
        </pc:spChg>
        <pc:picChg chg="add mod">
          <ac:chgData name="Guest User" userId="" providerId="Windows Live" clId="Web-{2169124A-641A-4975-85A9-B1CD7B8B6B0C}" dt="2018-11-17T10:50:17.288" v="73" actId="1076"/>
          <ac:picMkLst>
            <pc:docMk/>
            <pc:sldMk cId="1819153414" sldId="265"/>
            <ac:picMk id="4" creationId="{3998F6AF-BFE9-48B4-9E44-A2ECBBF4B27A}"/>
          </ac:picMkLst>
        </pc:picChg>
      </pc:sldChg>
      <pc:sldChg chg="addSp delSp modSp">
        <pc:chgData name="Guest User" userId="" providerId="Windows Live" clId="Web-{2169124A-641A-4975-85A9-B1CD7B8B6B0C}" dt="2018-11-17T11:30:44.587" v="629" actId="20577"/>
        <pc:sldMkLst>
          <pc:docMk/>
          <pc:sldMk cId="1309240387" sldId="266"/>
        </pc:sldMkLst>
        <pc:spChg chg="mod">
          <ac:chgData name="Guest User" userId="" providerId="Windows Live" clId="Web-{2169124A-641A-4975-85A9-B1CD7B8B6B0C}" dt="2018-11-17T10:55:45.162" v="112" actId="20577"/>
          <ac:spMkLst>
            <pc:docMk/>
            <pc:sldMk cId="1309240387" sldId="266"/>
            <ac:spMk id="4" creationId="{BBAF82BB-CBA4-40F8-AC0D-766ADAB4348B}"/>
          </ac:spMkLst>
        </pc:spChg>
        <pc:spChg chg="mod">
          <ac:chgData name="Guest User" userId="" providerId="Windows Live" clId="Web-{2169124A-641A-4975-85A9-B1CD7B8B6B0C}" dt="2018-11-17T11:30:44.587" v="629" actId="20577"/>
          <ac:spMkLst>
            <pc:docMk/>
            <pc:sldMk cId="1309240387" sldId="266"/>
            <ac:spMk id="5" creationId="{0547BC2A-977E-421D-A35A-14E5DA9644EB}"/>
          </ac:spMkLst>
        </pc:spChg>
        <pc:spChg chg="del">
          <ac:chgData name="Guest User" userId="" providerId="Windows Live" clId="Web-{2169124A-641A-4975-85A9-B1CD7B8B6B0C}" dt="2018-11-17T10:56:59.850" v="113"/>
          <ac:spMkLst>
            <pc:docMk/>
            <pc:sldMk cId="1309240387" sldId="266"/>
            <ac:spMk id="6" creationId="{25E6FA4A-C43E-45DF-A83D-97A5EC12640F}"/>
          </ac:spMkLst>
        </pc:spChg>
        <pc:spChg chg="add del mod">
          <ac:chgData name="Guest User" userId="" providerId="Windows Live" clId="Web-{2169124A-641A-4975-85A9-B1CD7B8B6B0C}" dt="2018-11-17T10:57:34.240" v="117"/>
          <ac:spMkLst>
            <pc:docMk/>
            <pc:sldMk cId="1309240387" sldId="266"/>
            <ac:spMk id="11" creationId="{2AA69FC7-53BC-437C-A717-1E0007FA58E0}"/>
          </ac:spMkLst>
        </pc:spChg>
        <pc:spChg chg="add del mod">
          <ac:chgData name="Guest User" userId="" providerId="Windows Live" clId="Web-{2169124A-641A-4975-85A9-B1CD7B8B6B0C}" dt="2018-11-17T10:58:24.708" v="119"/>
          <ac:spMkLst>
            <pc:docMk/>
            <pc:sldMk cId="1309240387" sldId="266"/>
            <ac:spMk id="15" creationId="{B8E65A0D-EF1E-424B-8236-D49E5DB4F8B9}"/>
          </ac:spMkLst>
        </pc:spChg>
        <pc:spChg chg="add del mod">
          <ac:chgData name="Guest User" userId="" providerId="Windows Live" clId="Web-{2169124A-641A-4975-85A9-B1CD7B8B6B0C}" dt="2018-11-17T10:59:12.497" v="129"/>
          <ac:spMkLst>
            <pc:docMk/>
            <pc:sldMk cId="1309240387" sldId="266"/>
            <ac:spMk id="19" creationId="{334F408B-049F-4EC5-B19B-7A2BACF30DB6}"/>
          </ac:spMkLst>
        </pc:spChg>
        <pc:spChg chg="add mod">
          <ac:chgData name="Guest User" userId="" providerId="Windows Live" clId="Web-{2169124A-641A-4975-85A9-B1CD7B8B6B0C}" dt="2018-11-17T11:19:10.294" v="447" actId="20577"/>
          <ac:spMkLst>
            <pc:docMk/>
            <pc:sldMk cId="1309240387" sldId="266"/>
            <ac:spMk id="23" creationId="{C167EFB6-4602-4E48-8A0E-C987B3FC6FBD}"/>
          </ac:spMkLst>
        </pc:spChg>
        <pc:picChg chg="add mod">
          <ac:chgData name="Guest User" userId="" providerId="Windows Live" clId="Web-{2169124A-641A-4975-85A9-B1CD7B8B6B0C}" dt="2018-11-17T10:59:22.083" v="132" actId="1076"/>
          <ac:picMkLst>
            <pc:docMk/>
            <pc:sldMk cId="1309240387" sldId="266"/>
            <ac:picMk id="2" creationId="{DB0C541D-D99C-46D0-99FF-8219001BEE8D}"/>
          </ac:picMkLst>
        </pc:picChg>
        <pc:picChg chg="add del mod ord modCrop">
          <ac:chgData name="Guest User" userId="" providerId="Windows Live" clId="Web-{2169124A-641A-4975-85A9-B1CD7B8B6B0C}" dt="2018-11-17T10:57:23.162" v="116"/>
          <ac:picMkLst>
            <pc:docMk/>
            <pc:sldMk cId="1309240387" sldId="266"/>
            <ac:picMk id="3" creationId="{25BBD5A2-12AB-4551-916C-D5B6001491B9}"/>
          </ac:picMkLst>
        </pc:picChg>
        <pc:picChg chg="add del mod ord modCrop">
          <ac:chgData name="Guest User" userId="" providerId="Windows Live" clId="Web-{2169124A-641A-4975-85A9-B1CD7B8B6B0C}" dt="2018-11-17T10:57:38.818" v="118"/>
          <ac:picMkLst>
            <pc:docMk/>
            <pc:sldMk cId="1309240387" sldId="266"/>
            <ac:picMk id="12" creationId="{86872B00-A7E4-49C4-ADF4-73D600EFBAA1}"/>
          </ac:picMkLst>
        </pc:picChg>
        <pc:picChg chg="add del mod ord modCrop">
          <ac:chgData name="Guest User" userId="" providerId="Windows Live" clId="Web-{2169124A-641A-4975-85A9-B1CD7B8B6B0C}" dt="2018-11-17T10:58:46.306" v="122"/>
          <ac:picMkLst>
            <pc:docMk/>
            <pc:sldMk cId="1309240387" sldId="266"/>
            <ac:picMk id="16" creationId="{DC3A771E-B62C-4239-9AC6-0E6F31C8CE09}"/>
          </ac:picMkLst>
        </pc:picChg>
        <pc:picChg chg="add mod">
          <ac:chgData name="Guest User" userId="" providerId="Windows Live" clId="Web-{2169124A-641A-4975-85A9-B1CD7B8B6B0C}" dt="2018-11-17T10:59:18.880" v="131" actId="1076"/>
          <ac:picMkLst>
            <pc:docMk/>
            <pc:sldMk cId="1309240387" sldId="266"/>
            <ac:picMk id="21" creationId="{8954B208-B26C-4CDA-AB78-C2CCD8726DAC}"/>
          </ac:picMkLst>
        </pc:picChg>
      </pc:sldChg>
      <pc:sldChg chg="addSp delSp modSp">
        <pc:chgData name="Guest User" userId="" providerId="Windows Live" clId="Web-{2169124A-641A-4975-85A9-B1CD7B8B6B0C}" dt="2018-11-17T11:15:55.483" v="375" actId="14100"/>
        <pc:sldMkLst>
          <pc:docMk/>
          <pc:sldMk cId="2299062045" sldId="267"/>
        </pc:sldMkLst>
        <pc:spChg chg="add mod">
          <ac:chgData name="Guest User" userId="" providerId="Windows Live" clId="Web-{2169124A-641A-4975-85A9-B1CD7B8B6B0C}" dt="2018-11-17T11:04:50.003" v="323" actId="14100"/>
          <ac:spMkLst>
            <pc:docMk/>
            <pc:sldMk cId="2299062045" sldId="267"/>
            <ac:spMk id="5" creationId="{D4446284-AE71-4457-8C37-0DDF0D27036F}"/>
          </ac:spMkLst>
        </pc:spChg>
        <pc:spChg chg="mod">
          <ac:chgData name="Guest User" userId="" providerId="Windows Live" clId="Web-{2169124A-641A-4975-85A9-B1CD7B8B6B0C}" dt="2018-11-17T11:00:15.551" v="144" actId="20577"/>
          <ac:spMkLst>
            <pc:docMk/>
            <pc:sldMk cId="2299062045" sldId="267"/>
            <ac:spMk id="6" creationId="{7722F3C2-8A7D-44CB-A7D6-40A98F60A594}"/>
          </ac:spMkLst>
        </pc:spChg>
        <pc:spChg chg="del">
          <ac:chgData name="Guest User" userId="" providerId="Windows Live" clId="Web-{2169124A-641A-4975-85A9-B1CD7B8B6B0C}" dt="2018-11-17T10:58:41.427" v="121"/>
          <ac:spMkLst>
            <pc:docMk/>
            <pc:sldMk cId="2299062045" sldId="267"/>
            <ac:spMk id="7" creationId="{D3E193A3-1AA1-4F3C-8C45-697EF434F5AD}"/>
          </ac:spMkLst>
        </pc:spChg>
        <pc:spChg chg="add mod">
          <ac:chgData name="Guest User" userId="" providerId="Windows Live" clId="Web-{2169124A-641A-4975-85A9-B1CD7B8B6B0C}" dt="2018-11-17T11:08:14.111" v="367"/>
          <ac:spMkLst>
            <pc:docMk/>
            <pc:sldMk cId="2299062045" sldId="267"/>
            <ac:spMk id="9" creationId="{D408AA9F-9A04-4E7E-9118-91B3F43408A4}"/>
          </ac:spMkLst>
        </pc:spChg>
        <pc:spChg chg="add mod">
          <ac:chgData name="Guest User" userId="" providerId="Windows Live" clId="Web-{2169124A-641A-4975-85A9-B1CD7B8B6B0C}" dt="2018-11-17T11:08:08.017" v="363"/>
          <ac:spMkLst>
            <pc:docMk/>
            <pc:sldMk cId="2299062045" sldId="267"/>
            <ac:spMk id="10" creationId="{4BBA8E07-B657-41DE-854D-744AA6DA4788}"/>
          </ac:spMkLst>
        </pc:spChg>
        <pc:spChg chg="add del mod">
          <ac:chgData name="Guest User" userId="" providerId="Windows Live" clId="Web-{2169124A-641A-4975-85A9-B1CD7B8B6B0C}" dt="2018-11-17T11:07:23.736" v="339"/>
          <ac:spMkLst>
            <pc:docMk/>
            <pc:sldMk cId="2299062045" sldId="267"/>
            <ac:spMk id="13" creationId="{F2F2E890-827F-44E2-A05D-B2DA4D57CE88}"/>
          </ac:spMkLst>
        </pc:spChg>
        <pc:spChg chg="add mod">
          <ac:chgData name="Guest User" userId="" providerId="Windows Live" clId="Web-{2169124A-641A-4975-85A9-B1CD7B8B6B0C}" dt="2018-11-17T11:07:59.814" v="362" actId="1076"/>
          <ac:spMkLst>
            <pc:docMk/>
            <pc:sldMk cId="2299062045" sldId="267"/>
            <ac:spMk id="14" creationId="{91553886-6604-4E34-9D16-46B9C7000B22}"/>
          </ac:spMkLst>
        </pc:spChg>
        <pc:picChg chg="add del mod ord">
          <ac:chgData name="Guest User" userId="" providerId="Windows Live" clId="Web-{2169124A-641A-4975-85A9-B1CD7B8B6B0C}" dt="2018-11-17T10:59:36.208" v="133"/>
          <ac:picMkLst>
            <pc:docMk/>
            <pc:sldMk cId="2299062045" sldId="267"/>
            <ac:picMk id="2" creationId="{109295A3-C42C-4033-972E-FCD2FD56ED3A}"/>
          </ac:picMkLst>
        </pc:picChg>
        <pc:picChg chg="add mod">
          <ac:chgData name="Guest User" userId="" providerId="Windows Live" clId="Web-{2169124A-641A-4975-85A9-B1CD7B8B6B0C}" dt="2018-11-17T11:06:48.721" v="335" actId="1076"/>
          <ac:picMkLst>
            <pc:docMk/>
            <pc:sldMk cId="2299062045" sldId="267"/>
            <ac:picMk id="11" creationId="{506AF74E-0675-4C5A-990A-8FCB2379F8E8}"/>
          </ac:picMkLst>
        </pc:picChg>
        <pc:picChg chg="add mod">
          <ac:chgData name="Guest User" userId="" providerId="Windows Live" clId="Web-{2169124A-641A-4975-85A9-B1CD7B8B6B0C}" dt="2018-11-17T11:14:41.390" v="371" actId="14100"/>
          <ac:picMkLst>
            <pc:docMk/>
            <pc:sldMk cId="2299062045" sldId="267"/>
            <ac:picMk id="15" creationId="{11D7BD19-615D-4AA6-B5FF-3EBFA2738684}"/>
          </ac:picMkLst>
        </pc:picChg>
        <pc:picChg chg="add mod">
          <ac:chgData name="Guest User" userId="" providerId="Windows Live" clId="Web-{2169124A-641A-4975-85A9-B1CD7B8B6B0C}" dt="2018-11-17T11:15:55.483" v="375" actId="14100"/>
          <ac:picMkLst>
            <pc:docMk/>
            <pc:sldMk cId="2299062045" sldId="267"/>
            <ac:picMk id="17" creationId="{9D5FA7F4-0AE6-4284-8472-F2F4E6987B38}"/>
          </ac:picMkLst>
        </pc:picChg>
      </pc:sldChg>
      <pc:sldChg chg="addSp delSp modSp add replId">
        <pc:chgData name="Guest User" userId="" providerId="Windows Live" clId="Web-{2169124A-641A-4975-85A9-B1CD7B8B6B0C}" dt="2018-11-17T11:27:51.697" v="591" actId="1076"/>
        <pc:sldMkLst>
          <pc:docMk/>
          <pc:sldMk cId="470478096" sldId="268"/>
        </pc:sldMkLst>
        <pc:spChg chg="mod">
          <ac:chgData name="Guest User" userId="" providerId="Windows Live" clId="Web-{2169124A-641A-4975-85A9-B1CD7B8B6B0C}" dt="2018-11-17T11:17:42.154" v="409" actId="20577"/>
          <ac:spMkLst>
            <pc:docMk/>
            <pc:sldMk cId="470478096" sldId="268"/>
            <ac:spMk id="5" creationId="{D4446284-AE71-4457-8C37-0DDF0D27036F}"/>
          </ac:spMkLst>
        </pc:spChg>
        <pc:spChg chg="mod">
          <ac:chgData name="Guest User" userId="" providerId="Windows Live" clId="Web-{2169124A-641A-4975-85A9-B1CD7B8B6B0C}" dt="2018-11-17T11:20:33.356" v="505" actId="20577"/>
          <ac:spMkLst>
            <pc:docMk/>
            <pc:sldMk cId="470478096" sldId="268"/>
            <ac:spMk id="6" creationId="{7722F3C2-8A7D-44CB-A7D6-40A98F60A594}"/>
          </ac:spMkLst>
        </pc:spChg>
        <pc:spChg chg="mod">
          <ac:chgData name="Guest User" userId="" providerId="Windows Live" clId="Web-{2169124A-641A-4975-85A9-B1CD7B8B6B0C}" dt="2018-11-17T11:27:51.619" v="588" actId="1076"/>
          <ac:spMkLst>
            <pc:docMk/>
            <pc:sldMk cId="470478096" sldId="268"/>
            <ac:spMk id="9" creationId="{D408AA9F-9A04-4E7E-9118-91B3F43408A4}"/>
          </ac:spMkLst>
        </pc:spChg>
        <pc:spChg chg="del">
          <ac:chgData name="Guest User" userId="" providerId="Windows Live" clId="Web-{2169124A-641A-4975-85A9-B1CD7B8B6B0C}" dt="2018-11-17T11:20:49.418" v="512"/>
          <ac:spMkLst>
            <pc:docMk/>
            <pc:sldMk cId="470478096" sldId="268"/>
            <ac:spMk id="10" creationId="{4BBA8E07-B657-41DE-854D-744AA6DA4788}"/>
          </ac:spMkLst>
        </pc:spChg>
        <pc:spChg chg="add mod">
          <ac:chgData name="Guest User" userId="" providerId="Windows Live" clId="Web-{2169124A-641A-4975-85A9-B1CD7B8B6B0C}" dt="2018-11-17T11:27:51.635" v="589" actId="1076"/>
          <ac:spMkLst>
            <pc:docMk/>
            <pc:sldMk cId="470478096" sldId="268"/>
            <ac:spMk id="12" creationId="{F2AD8413-5ADB-4C14-8D6E-8B69DE21A4E2}"/>
          </ac:spMkLst>
        </pc:spChg>
        <pc:spChg chg="add mod">
          <ac:chgData name="Guest User" userId="" providerId="Windows Live" clId="Web-{2169124A-641A-4975-85A9-B1CD7B8B6B0C}" dt="2018-11-17T11:27:35.510" v="586" actId="1076"/>
          <ac:spMkLst>
            <pc:docMk/>
            <pc:sldMk cId="470478096" sldId="268"/>
            <ac:spMk id="13" creationId="{0A3A4776-8E01-446E-9D5C-3438FEB47729}"/>
          </ac:spMkLst>
        </pc:spChg>
        <pc:spChg chg="del mod">
          <ac:chgData name="Guest User" userId="" providerId="Windows Live" clId="Web-{2169124A-641A-4975-85A9-B1CD7B8B6B0C}" dt="2018-11-17T11:16:59.248" v="385"/>
          <ac:spMkLst>
            <pc:docMk/>
            <pc:sldMk cId="470478096" sldId="268"/>
            <ac:spMk id="14" creationId="{91553886-6604-4E34-9D16-46B9C7000B22}"/>
          </ac:spMkLst>
        </pc:spChg>
        <pc:picChg chg="add mod">
          <ac:chgData name="Guest User" userId="" providerId="Windows Live" clId="Web-{2169124A-641A-4975-85A9-B1CD7B8B6B0C}" dt="2018-11-17T11:27:51.697" v="591" actId="1076"/>
          <ac:picMkLst>
            <pc:docMk/>
            <pc:sldMk cId="470478096" sldId="268"/>
            <ac:picMk id="2" creationId="{016190CC-E9EA-4B12-A31D-C60BC92BD391}"/>
          </ac:picMkLst>
        </pc:picChg>
        <pc:picChg chg="add mod">
          <ac:chgData name="Guest User" userId="" providerId="Windows Live" clId="Web-{2169124A-641A-4975-85A9-B1CD7B8B6B0C}" dt="2018-11-17T11:27:51.650" v="590" actId="1076"/>
          <ac:picMkLst>
            <pc:docMk/>
            <pc:sldMk cId="470478096" sldId="268"/>
            <ac:picMk id="4" creationId="{EE99D191-B811-488A-A374-E65994CAF932}"/>
          </ac:picMkLst>
        </pc:picChg>
        <pc:picChg chg="add del mod">
          <ac:chgData name="Guest User" userId="" providerId="Windows Live" clId="Web-{2169124A-641A-4975-85A9-B1CD7B8B6B0C}" dt="2018-11-17T11:26:04.510" v="571"/>
          <ac:picMkLst>
            <pc:docMk/>
            <pc:sldMk cId="470478096" sldId="268"/>
            <ac:picMk id="8" creationId="{6F47282A-0567-4868-86E2-4C782AE20BFF}"/>
          </ac:picMkLst>
        </pc:picChg>
        <pc:picChg chg="del">
          <ac:chgData name="Guest User" userId="" providerId="Windows Live" clId="Web-{2169124A-641A-4975-85A9-B1CD7B8B6B0C}" dt="2018-11-17T11:17:00.857" v="386"/>
          <ac:picMkLst>
            <pc:docMk/>
            <pc:sldMk cId="470478096" sldId="268"/>
            <ac:picMk id="11" creationId="{506AF74E-0675-4C5A-990A-8FCB2379F8E8}"/>
          </ac:picMkLst>
        </pc:picChg>
        <pc:picChg chg="del">
          <ac:chgData name="Guest User" userId="" providerId="Windows Live" clId="Web-{2169124A-641A-4975-85A9-B1CD7B8B6B0C}" dt="2018-11-17T11:20:47.872" v="511"/>
          <ac:picMkLst>
            <pc:docMk/>
            <pc:sldMk cId="470478096" sldId="268"/>
            <ac:picMk id="15" creationId="{11D7BD19-615D-4AA6-B5FF-3EBFA2738684}"/>
          </ac:picMkLst>
        </pc:picChg>
        <pc:picChg chg="del">
          <ac:chgData name="Guest User" userId="" providerId="Windows Live" clId="Web-{2169124A-641A-4975-85A9-B1CD7B8B6B0C}" dt="2018-11-17T11:20:46.684" v="510"/>
          <ac:picMkLst>
            <pc:docMk/>
            <pc:sldMk cId="470478096" sldId="268"/>
            <ac:picMk id="17" creationId="{9D5FA7F4-0AE6-4284-8472-F2F4E6987B38}"/>
          </ac:picMkLst>
        </pc:picChg>
        <pc:picChg chg="add mod">
          <ac:chgData name="Guest User" userId="" providerId="Windows Live" clId="Web-{2169124A-641A-4975-85A9-B1CD7B8B6B0C}" dt="2018-11-17T11:27:39.025" v="587" actId="1076"/>
          <ac:picMkLst>
            <pc:docMk/>
            <pc:sldMk cId="470478096" sldId="268"/>
            <ac:picMk id="18" creationId="{4FC4E415-B4AD-45EE-B24E-398D58733C1B}"/>
          </ac:picMkLst>
        </pc:picChg>
      </pc:sldChg>
      <pc:sldChg chg="addSp delSp modSp add replId">
        <pc:chgData name="Guest User" userId="" providerId="Windows Live" clId="Web-{2169124A-641A-4975-85A9-B1CD7B8B6B0C}" dt="2018-11-17T11:35:29.382" v="704" actId="1076"/>
        <pc:sldMkLst>
          <pc:docMk/>
          <pc:sldMk cId="3014533841" sldId="269"/>
        </pc:sldMkLst>
        <pc:spChg chg="mod">
          <ac:chgData name="Guest User" userId="" providerId="Windows Live" clId="Web-{2169124A-641A-4975-85A9-B1CD7B8B6B0C}" dt="2018-11-17T11:30:57.399" v="641" actId="20577"/>
          <ac:spMkLst>
            <pc:docMk/>
            <pc:sldMk cId="3014533841" sldId="269"/>
            <ac:spMk id="5" creationId="{D4446284-AE71-4457-8C37-0DDF0D27036F}"/>
          </ac:spMkLst>
        </pc:spChg>
        <pc:spChg chg="mod">
          <ac:chgData name="Guest User" userId="" providerId="Windows Live" clId="Web-{2169124A-641A-4975-85A9-B1CD7B8B6B0C}" dt="2018-11-17T11:31:08.274" v="649" actId="20577"/>
          <ac:spMkLst>
            <pc:docMk/>
            <pc:sldMk cId="3014533841" sldId="269"/>
            <ac:spMk id="6" creationId="{7722F3C2-8A7D-44CB-A7D6-40A98F60A594}"/>
          </ac:spMkLst>
        </pc:spChg>
        <pc:spChg chg="mod">
          <ac:chgData name="Guest User" userId="" providerId="Windows Live" clId="Web-{2169124A-641A-4975-85A9-B1CD7B8B6B0C}" dt="2018-11-17T11:35:08.225" v="690" actId="20577"/>
          <ac:spMkLst>
            <pc:docMk/>
            <pc:sldMk cId="3014533841" sldId="269"/>
            <ac:spMk id="9" creationId="{D408AA9F-9A04-4E7E-9118-91B3F43408A4}"/>
          </ac:spMkLst>
        </pc:spChg>
        <pc:spChg chg="del">
          <ac:chgData name="Guest User" userId="" providerId="Windows Live" clId="Web-{2169124A-641A-4975-85A9-B1CD7B8B6B0C}" dt="2018-11-17T11:35:10.491" v="694"/>
          <ac:spMkLst>
            <pc:docMk/>
            <pc:sldMk cId="3014533841" sldId="269"/>
            <ac:spMk id="12" creationId="{F2AD8413-5ADB-4C14-8D6E-8B69DE21A4E2}"/>
          </ac:spMkLst>
        </pc:spChg>
        <pc:spChg chg="del mod">
          <ac:chgData name="Guest User" userId="" providerId="Windows Live" clId="Web-{2169124A-641A-4975-85A9-B1CD7B8B6B0C}" dt="2018-11-17T11:35:15.335" v="698"/>
          <ac:spMkLst>
            <pc:docMk/>
            <pc:sldMk cId="3014533841" sldId="269"/>
            <ac:spMk id="13" creationId="{0A3A4776-8E01-446E-9D5C-3438FEB47729}"/>
          </ac:spMkLst>
        </pc:spChg>
        <pc:picChg chg="del">
          <ac:chgData name="Guest User" userId="" providerId="Windows Live" clId="Web-{2169124A-641A-4975-85A9-B1CD7B8B6B0C}" dt="2018-11-17T11:31:28.088" v="673"/>
          <ac:picMkLst>
            <pc:docMk/>
            <pc:sldMk cId="3014533841" sldId="269"/>
            <ac:picMk id="2" creationId="{016190CC-E9EA-4B12-A31D-C60BC92BD391}"/>
          </ac:picMkLst>
        </pc:picChg>
        <pc:picChg chg="add mod">
          <ac:chgData name="Guest User" userId="" providerId="Windows Live" clId="Web-{2169124A-641A-4975-85A9-B1CD7B8B6B0C}" dt="2018-11-17T11:35:29.382" v="704" actId="1076"/>
          <ac:picMkLst>
            <pc:docMk/>
            <pc:sldMk cId="3014533841" sldId="269"/>
            <ac:picMk id="3" creationId="{7FA2B108-2193-4178-8866-2A7201227D18}"/>
          </ac:picMkLst>
        </pc:picChg>
        <pc:picChg chg="del">
          <ac:chgData name="Guest User" userId="" providerId="Windows Live" clId="Web-{2169124A-641A-4975-85A9-B1CD7B8B6B0C}" dt="2018-11-17T11:35:09.100" v="693"/>
          <ac:picMkLst>
            <pc:docMk/>
            <pc:sldMk cId="3014533841" sldId="269"/>
            <ac:picMk id="4" creationId="{EE99D191-B811-488A-A374-E65994CAF932}"/>
          </ac:picMkLst>
        </pc:picChg>
        <pc:picChg chg="del">
          <ac:chgData name="Guest User" userId="" providerId="Windows Live" clId="Web-{2169124A-641A-4975-85A9-B1CD7B8B6B0C}" dt="2018-11-17T11:31:26.477" v="672"/>
          <ac:picMkLst>
            <pc:docMk/>
            <pc:sldMk cId="3014533841" sldId="269"/>
            <ac:picMk id="18" creationId="{4FC4E415-B4AD-45EE-B24E-398D58733C1B}"/>
          </ac:picMkLst>
        </pc:picChg>
      </pc:sldChg>
      <pc:sldChg chg="addSp delSp modSp add replId">
        <pc:chgData name="Guest User" userId="" providerId="Windows Live" clId="Web-{2169124A-641A-4975-85A9-B1CD7B8B6B0C}" dt="2018-11-17T11:36:42.131" v="733" actId="20577"/>
        <pc:sldMkLst>
          <pc:docMk/>
          <pc:sldMk cId="1694864268" sldId="270"/>
        </pc:sldMkLst>
        <pc:spChg chg="add mod">
          <ac:chgData name="Guest User" userId="" providerId="Windows Live" clId="Web-{2169124A-641A-4975-85A9-B1CD7B8B6B0C}" dt="2018-11-17T11:36:25.616" v="717"/>
          <ac:spMkLst>
            <pc:docMk/>
            <pc:sldMk cId="1694864268" sldId="270"/>
            <ac:spMk id="4" creationId="{550BD3D9-4E91-467F-BB00-C8B872CE32FD}"/>
          </ac:spMkLst>
        </pc:spChg>
        <pc:spChg chg="del mod">
          <ac:chgData name="Guest User" userId="" providerId="Windows Live" clId="Web-{2169124A-641A-4975-85A9-B1CD7B8B6B0C}" dt="2018-11-17T11:36:25.616" v="717"/>
          <ac:spMkLst>
            <pc:docMk/>
            <pc:sldMk cId="1694864268" sldId="270"/>
            <ac:spMk id="5" creationId="{D4446284-AE71-4457-8C37-0DDF0D27036F}"/>
          </ac:spMkLst>
        </pc:spChg>
        <pc:spChg chg="mod">
          <ac:chgData name="Guest User" userId="" providerId="Windows Live" clId="Web-{2169124A-641A-4975-85A9-B1CD7B8B6B0C}" dt="2018-11-17T11:36:18.616" v="712" actId="20577"/>
          <ac:spMkLst>
            <pc:docMk/>
            <pc:sldMk cId="1694864268" sldId="270"/>
            <ac:spMk id="6" creationId="{7722F3C2-8A7D-44CB-A7D6-40A98F60A594}"/>
          </ac:spMkLst>
        </pc:spChg>
        <pc:spChg chg="mod">
          <ac:chgData name="Guest User" userId="" providerId="Windows Live" clId="Web-{2169124A-641A-4975-85A9-B1CD7B8B6B0C}" dt="2018-11-17T11:36:42.131" v="733" actId="20577"/>
          <ac:spMkLst>
            <pc:docMk/>
            <pc:sldMk cId="1694864268" sldId="270"/>
            <ac:spMk id="9" creationId="{D408AA9F-9A04-4E7E-9118-91B3F43408A4}"/>
          </ac:spMkLst>
        </pc:spChg>
        <pc:picChg chg="del">
          <ac:chgData name="Guest User" userId="" providerId="Windows Live" clId="Web-{2169124A-641A-4975-85A9-B1CD7B8B6B0C}" dt="2018-11-17T11:36:28.709" v="718"/>
          <ac:picMkLst>
            <pc:docMk/>
            <pc:sldMk cId="1694864268" sldId="270"/>
            <ac:picMk id="3" creationId="{7FA2B108-2193-4178-8866-2A7201227D18}"/>
          </ac:picMkLst>
        </pc:picChg>
      </pc:sldChg>
      <pc:sldChg chg="addSp delSp modSp add ord replId">
        <pc:chgData name="Guest User" userId="" providerId="Windows Live" clId="Web-{2169124A-641A-4975-85A9-B1CD7B8B6B0C}" dt="2018-11-17T11:43:59.410" v="937" actId="1076"/>
        <pc:sldMkLst>
          <pc:docMk/>
          <pc:sldMk cId="223673571" sldId="271"/>
        </pc:sldMkLst>
        <pc:spChg chg="add mod">
          <ac:chgData name="Guest User" userId="" providerId="Windows Live" clId="Web-{2169124A-641A-4975-85A9-B1CD7B8B6B0C}" dt="2018-11-17T11:42:51.941" v="923" actId="20577"/>
          <ac:spMkLst>
            <pc:docMk/>
            <pc:sldMk cId="223673571" sldId="271"/>
            <ac:spMk id="2" creationId="{457CD11E-4904-4715-89B6-64A9B71D6169}"/>
          </ac:spMkLst>
        </pc:spChg>
        <pc:spChg chg="mod">
          <ac:chgData name="Guest User" userId="" providerId="Windows Live" clId="Web-{2169124A-641A-4975-85A9-B1CD7B8B6B0C}" dt="2018-11-17T11:37:49.068" v="769" actId="20577"/>
          <ac:spMkLst>
            <pc:docMk/>
            <pc:sldMk cId="223673571" sldId="271"/>
            <ac:spMk id="5" creationId="{D4446284-AE71-4457-8C37-0DDF0D27036F}"/>
          </ac:spMkLst>
        </pc:spChg>
        <pc:spChg chg="mod">
          <ac:chgData name="Guest User" userId="" providerId="Windows Live" clId="Web-{2169124A-641A-4975-85A9-B1CD7B8B6B0C}" dt="2018-11-17T11:38:01.412" v="771"/>
          <ac:spMkLst>
            <pc:docMk/>
            <pc:sldMk cId="223673571" sldId="271"/>
            <ac:spMk id="6" creationId="{7722F3C2-8A7D-44CB-A7D6-40A98F60A594}"/>
          </ac:spMkLst>
        </pc:spChg>
        <pc:spChg chg="del">
          <ac:chgData name="Guest User" userId="" providerId="Windows Live" clId="Web-{2169124A-641A-4975-85A9-B1CD7B8B6B0C}" dt="2018-11-17T11:39:07.083" v="773"/>
          <ac:spMkLst>
            <pc:docMk/>
            <pc:sldMk cId="223673571" sldId="271"/>
            <ac:spMk id="9" creationId="{D408AA9F-9A04-4E7E-9118-91B3F43408A4}"/>
          </ac:spMkLst>
        </pc:spChg>
        <pc:picChg chg="del">
          <ac:chgData name="Guest User" userId="" providerId="Windows Live" clId="Web-{2169124A-641A-4975-85A9-B1CD7B8B6B0C}" dt="2018-11-17T11:39:03.818" v="772"/>
          <ac:picMkLst>
            <pc:docMk/>
            <pc:sldMk cId="223673571" sldId="271"/>
            <ac:picMk id="3" creationId="{7FA2B108-2193-4178-8866-2A7201227D18}"/>
          </ac:picMkLst>
        </pc:picChg>
        <pc:picChg chg="add del mod">
          <ac:chgData name="Guest User" userId="" providerId="Windows Live" clId="Web-{2169124A-641A-4975-85A9-B1CD7B8B6B0C}" dt="2018-11-17T11:43:46.019" v="933"/>
          <ac:picMkLst>
            <pc:docMk/>
            <pc:sldMk cId="223673571" sldId="271"/>
            <ac:picMk id="4" creationId="{7C212054-ED81-4EC9-990F-83D6F94A97C7}"/>
          </ac:picMkLst>
        </pc:picChg>
        <pc:picChg chg="add mod">
          <ac:chgData name="Guest User" userId="" providerId="Windows Live" clId="Web-{2169124A-641A-4975-85A9-B1CD7B8B6B0C}" dt="2018-11-17T11:43:59.410" v="937" actId="1076"/>
          <ac:picMkLst>
            <pc:docMk/>
            <pc:sldMk cId="223673571" sldId="271"/>
            <ac:picMk id="10" creationId="{F525CA20-4E3A-4D0E-B04A-CAC5784E0344}"/>
          </ac:picMkLst>
        </pc:picChg>
      </pc:sldChg>
    </pc:docChg>
  </pc:docChgLst>
  <pc:docChgLst>
    <pc:chgData name="Guest User" providerId="Windows Live" clId="Web-{B40576A5-59FA-4D6E-AC1F-05710A565F8D}"/>
    <pc:docChg chg="modSld">
      <pc:chgData name="Guest User" userId="" providerId="Windows Live" clId="Web-{B40576A5-59FA-4D6E-AC1F-05710A565F8D}" dt="2018-11-17T13:12:54.503" v="12" actId="20577"/>
      <pc:docMkLst>
        <pc:docMk/>
      </pc:docMkLst>
      <pc:sldChg chg="modSp">
        <pc:chgData name="Guest User" userId="" providerId="Windows Live" clId="Web-{B40576A5-59FA-4D6E-AC1F-05710A565F8D}" dt="2018-11-17T13:12:52.910" v="10" actId="20577"/>
        <pc:sldMkLst>
          <pc:docMk/>
          <pc:sldMk cId="3327650130" sldId="260"/>
        </pc:sldMkLst>
        <pc:spChg chg="mod">
          <ac:chgData name="Guest User" userId="" providerId="Windows Live" clId="Web-{B40576A5-59FA-4D6E-AC1F-05710A565F8D}" dt="2018-11-17T13:12:52.910" v="10" actId="20577"/>
          <ac:spMkLst>
            <pc:docMk/>
            <pc:sldMk cId="3327650130" sldId="260"/>
            <ac:spMk id="12" creationId="{036808CD-86E9-489C-B29B-88E28CACF1BE}"/>
          </ac:spMkLst>
        </pc:spChg>
      </pc:sldChg>
    </pc:docChg>
  </pc:docChgLst>
  <pc:docChgLst>
    <pc:chgData name="Nicolas Robert" userId="478ceb07-01a5-49b6-99b1-9ebb6b368b02" providerId="ADAL" clId="{B93F98D8-700F-F248-B29B-F7DBEED393CE}"/>
  </pc:docChgLst>
  <pc:docChgLst>
    <pc:chgData name="Guest User" providerId="Windows Live" clId="Web-{2C60D209-663E-4B1D-993D-5F685539A2F2}"/>
    <pc:docChg chg="modSld">
      <pc:chgData name="Guest User" userId="" providerId="Windows Live" clId="Web-{2C60D209-663E-4B1D-993D-5F685539A2F2}" dt="2018-11-17T11:46:47.047" v="15"/>
      <pc:docMkLst>
        <pc:docMk/>
      </pc:docMkLst>
      <pc:sldChg chg="delSp modSp">
        <pc:chgData name="Guest User" userId="" providerId="Windows Live" clId="Web-{2C60D209-663E-4B1D-993D-5F685539A2F2}" dt="2018-11-17T11:46:47.047" v="15"/>
        <pc:sldMkLst>
          <pc:docMk/>
          <pc:sldMk cId="2299062045" sldId="267"/>
        </pc:sldMkLst>
        <pc:spChg chg="mod">
          <ac:chgData name="Guest User" userId="" providerId="Windows Live" clId="Web-{2C60D209-663E-4B1D-993D-5F685539A2F2}" dt="2018-11-17T11:46:39.703" v="12" actId="20577"/>
          <ac:spMkLst>
            <pc:docMk/>
            <pc:sldMk cId="2299062045" sldId="267"/>
            <ac:spMk id="10" creationId="{4BBA8E07-B657-41DE-854D-744AA6DA4788}"/>
          </ac:spMkLst>
        </pc:spChg>
        <pc:spChg chg="del">
          <ac:chgData name="Guest User" userId="" providerId="Windows Live" clId="Web-{2C60D209-663E-4B1D-993D-5F685539A2F2}" dt="2018-11-17T11:46:47.047" v="15"/>
          <ac:spMkLst>
            <pc:docMk/>
            <pc:sldMk cId="2299062045" sldId="267"/>
            <ac:spMk id="14" creationId="{91553886-6604-4E34-9D16-46B9C7000B22}"/>
          </ac:spMkLst>
        </pc:spChg>
        <pc:picChg chg="del">
          <ac:chgData name="Guest User" userId="" providerId="Windows Live" clId="Web-{2C60D209-663E-4B1D-993D-5F685539A2F2}" dt="2018-11-17T11:46:44.031" v="14"/>
          <ac:picMkLst>
            <pc:docMk/>
            <pc:sldMk cId="2299062045" sldId="267"/>
            <ac:picMk id="11" creationId="{506AF74E-0675-4C5A-990A-8FCB2379F8E8}"/>
          </ac:picMkLst>
        </pc:picChg>
      </pc:sldChg>
      <pc:sldChg chg="modSp">
        <pc:chgData name="Guest User" userId="" providerId="Windows Live" clId="Web-{2C60D209-663E-4B1D-993D-5F685539A2F2}" dt="2018-11-17T11:46:02.952" v="7" actId="20577"/>
        <pc:sldMkLst>
          <pc:docMk/>
          <pc:sldMk cId="3014533841" sldId="269"/>
        </pc:sldMkLst>
        <pc:spChg chg="mod">
          <ac:chgData name="Guest User" userId="" providerId="Windows Live" clId="Web-{2C60D209-663E-4B1D-993D-5F685539A2F2}" dt="2018-11-17T11:45:44.952" v="0" actId="20577"/>
          <ac:spMkLst>
            <pc:docMk/>
            <pc:sldMk cId="3014533841" sldId="269"/>
            <ac:spMk id="6" creationId="{7722F3C2-8A7D-44CB-A7D6-40A98F60A594}"/>
          </ac:spMkLst>
        </pc:spChg>
        <pc:spChg chg="mod">
          <ac:chgData name="Guest User" userId="" providerId="Windows Live" clId="Web-{2C60D209-663E-4B1D-993D-5F685539A2F2}" dt="2018-11-17T11:46:02.952" v="7" actId="20577"/>
          <ac:spMkLst>
            <pc:docMk/>
            <pc:sldMk cId="3014533841" sldId="269"/>
            <ac:spMk id="9" creationId="{D408AA9F-9A04-4E7E-9118-91B3F43408A4}"/>
          </ac:spMkLst>
        </pc:spChg>
      </pc:sldChg>
    </pc:docChg>
  </pc:docChgLst>
  <pc:docChgLst>
    <pc:chgData name="Guest User" providerId="Windows Live" clId="Web-{842AFB4B-4F94-4427-9075-E27B93F462AA}"/>
    <pc:docChg chg="modSld">
      <pc:chgData name="Guest User" userId="" providerId="Windows Live" clId="Web-{842AFB4B-4F94-4427-9075-E27B93F462AA}" dt="2018-11-17T13:33:33.035" v="56" actId="20577"/>
      <pc:docMkLst>
        <pc:docMk/>
      </pc:docMkLst>
      <pc:sldChg chg="modSp">
        <pc:chgData name="Guest User" userId="" providerId="Windows Live" clId="Web-{842AFB4B-4F94-4427-9075-E27B93F462AA}" dt="2018-11-17T13:30:04.227" v="8" actId="20577"/>
        <pc:sldMkLst>
          <pc:docMk/>
          <pc:sldMk cId="1309240387" sldId="266"/>
        </pc:sldMkLst>
        <pc:spChg chg="mod">
          <ac:chgData name="Guest User" userId="" providerId="Windows Live" clId="Web-{842AFB4B-4F94-4427-9075-E27B93F462AA}" dt="2018-11-17T13:30:04.227" v="8" actId="20577"/>
          <ac:spMkLst>
            <pc:docMk/>
            <pc:sldMk cId="1309240387" sldId="266"/>
            <ac:spMk id="23" creationId="{C167EFB6-4602-4E48-8A0E-C987B3FC6FBD}"/>
          </ac:spMkLst>
        </pc:spChg>
      </pc:sldChg>
      <pc:sldChg chg="modSp">
        <pc:chgData name="Guest User" userId="" providerId="Windows Live" clId="Web-{842AFB4B-4F94-4427-9075-E27B93F462AA}" dt="2018-11-17T13:30:54.073" v="22" actId="20577"/>
        <pc:sldMkLst>
          <pc:docMk/>
          <pc:sldMk cId="2299062045" sldId="267"/>
        </pc:sldMkLst>
        <pc:spChg chg="mod">
          <ac:chgData name="Guest User" userId="" providerId="Windows Live" clId="Web-{842AFB4B-4F94-4427-9075-E27B93F462AA}" dt="2018-11-17T13:30:54.073" v="22" actId="20577"/>
          <ac:spMkLst>
            <pc:docMk/>
            <pc:sldMk cId="2299062045" sldId="267"/>
            <ac:spMk id="5" creationId="{D4446284-AE71-4457-8C37-0DDF0D27036F}"/>
          </ac:spMkLst>
        </pc:spChg>
      </pc:sldChg>
      <pc:sldChg chg="modSp">
        <pc:chgData name="Guest User" userId="" providerId="Windows Live" clId="Web-{842AFB4B-4F94-4427-9075-E27B93F462AA}" dt="2018-11-17T13:32:14.343" v="32" actId="20577"/>
        <pc:sldMkLst>
          <pc:docMk/>
          <pc:sldMk cId="470478096" sldId="268"/>
        </pc:sldMkLst>
        <pc:spChg chg="mod">
          <ac:chgData name="Guest User" userId="" providerId="Windows Live" clId="Web-{842AFB4B-4F94-4427-9075-E27B93F462AA}" dt="2018-11-17T13:32:14.343" v="32" actId="20577"/>
          <ac:spMkLst>
            <pc:docMk/>
            <pc:sldMk cId="470478096" sldId="268"/>
            <ac:spMk id="5" creationId="{D4446284-AE71-4457-8C37-0DDF0D27036F}"/>
          </ac:spMkLst>
        </pc:spChg>
      </pc:sldChg>
      <pc:sldChg chg="modSp">
        <pc:chgData name="Guest User" userId="" providerId="Windows Live" clId="Web-{842AFB4B-4F94-4427-9075-E27B93F462AA}" dt="2018-11-17T13:32:38.860" v="44" actId="20577"/>
        <pc:sldMkLst>
          <pc:docMk/>
          <pc:sldMk cId="3014533841" sldId="269"/>
        </pc:sldMkLst>
        <pc:spChg chg="mod">
          <ac:chgData name="Guest User" userId="" providerId="Windows Live" clId="Web-{842AFB4B-4F94-4427-9075-E27B93F462AA}" dt="2018-11-17T13:32:38.860" v="44" actId="20577"/>
          <ac:spMkLst>
            <pc:docMk/>
            <pc:sldMk cId="3014533841" sldId="269"/>
            <ac:spMk id="5" creationId="{D4446284-AE71-4457-8C37-0DDF0D27036F}"/>
          </ac:spMkLst>
        </pc:spChg>
      </pc:sldChg>
      <pc:sldChg chg="modSp">
        <pc:chgData name="Guest User" userId="" providerId="Windows Live" clId="Web-{842AFB4B-4F94-4427-9075-E27B93F462AA}" dt="2018-11-17T13:33:33.035" v="55" actId="20577"/>
        <pc:sldMkLst>
          <pc:docMk/>
          <pc:sldMk cId="223673571" sldId="271"/>
        </pc:sldMkLst>
        <pc:spChg chg="mod">
          <ac:chgData name="Guest User" userId="" providerId="Windows Live" clId="Web-{842AFB4B-4F94-4427-9075-E27B93F462AA}" dt="2018-11-17T13:33:33.035" v="55" actId="20577"/>
          <ac:spMkLst>
            <pc:docMk/>
            <pc:sldMk cId="223673571" sldId="271"/>
            <ac:spMk id="5" creationId="{D4446284-AE71-4457-8C37-0DDF0D27036F}"/>
          </ac:spMkLst>
        </pc:spChg>
      </pc:sldChg>
    </pc:docChg>
  </pc:docChgLst>
  <pc:docChgLst>
    <pc:chgData name="Guest User" providerId="Windows Live" clId="Web-{788E3BED-ACB3-4149-9478-442B3D46E743}"/>
    <pc:docChg chg="modSld">
      <pc:chgData name="Guest User" userId="" providerId="Windows Live" clId="Web-{788E3BED-ACB3-4149-9478-442B3D46E743}" dt="2018-11-17T10:35:30.912" v="22"/>
      <pc:docMkLst>
        <pc:docMk/>
      </pc:docMkLst>
      <pc:sldChg chg="addSp delSp modSp">
        <pc:chgData name="Guest User" userId="" providerId="Windows Live" clId="Web-{788E3BED-ACB3-4149-9478-442B3D46E743}" dt="2018-11-17T10:35:30.912" v="22"/>
        <pc:sldMkLst>
          <pc:docMk/>
          <pc:sldMk cId="3327650130" sldId="260"/>
        </pc:sldMkLst>
        <pc:spChg chg="add mod">
          <ac:chgData name="Guest User" userId="" providerId="Windows Live" clId="Web-{788E3BED-ACB3-4149-9478-442B3D46E743}" dt="2018-11-17T10:32:14.142" v="0"/>
          <ac:spMkLst>
            <pc:docMk/>
            <pc:sldMk cId="3327650130" sldId="260"/>
            <ac:spMk id="3" creationId="{777ED79D-82CD-4FF3-81DA-617ADB54DCDB}"/>
          </ac:spMkLst>
        </pc:spChg>
        <pc:spChg chg="del">
          <ac:chgData name="Guest User" userId="" providerId="Windows Live" clId="Web-{788E3BED-ACB3-4149-9478-442B3D46E743}" dt="2018-11-17T10:32:14.142" v="0"/>
          <ac:spMkLst>
            <pc:docMk/>
            <pc:sldMk cId="3327650130" sldId="260"/>
            <ac:spMk id="5" creationId="{2CD4D2C9-4915-4EF7-9871-6B7B4CD38472}"/>
          </ac:spMkLst>
        </pc:spChg>
        <pc:spChg chg="add del mod">
          <ac:chgData name="Guest User" userId="" providerId="Windows Live" clId="Web-{788E3BED-ACB3-4149-9478-442B3D46E743}" dt="2018-11-17T10:32:40.767" v="11"/>
          <ac:spMkLst>
            <pc:docMk/>
            <pc:sldMk cId="3327650130" sldId="260"/>
            <ac:spMk id="10" creationId="{D35B52F1-5665-4E1F-9271-DFFD9BEB3EC5}"/>
          </ac:spMkLst>
        </pc:spChg>
        <pc:spChg chg="add del mod">
          <ac:chgData name="Guest User" userId="" providerId="Windows Live" clId="Web-{788E3BED-ACB3-4149-9478-442B3D46E743}" dt="2018-11-17T10:35:30.912" v="22"/>
          <ac:spMkLst>
            <pc:docMk/>
            <pc:sldMk cId="3327650130" sldId="260"/>
            <ac:spMk id="12" creationId="{036808CD-86E9-489C-B29B-88E28CACF1BE}"/>
          </ac:spMkLst>
        </pc:spChg>
        <pc:picChg chg="add del mod">
          <ac:chgData name="Guest User" userId="" providerId="Windows Live" clId="Web-{788E3BED-ACB3-4149-9478-442B3D46E743}" dt="2018-11-17T10:32:40.767" v="12"/>
          <ac:picMkLst>
            <pc:docMk/>
            <pc:sldMk cId="3327650130" sldId="260"/>
            <ac:picMk id="9" creationId="{280AB287-EA2F-4A2D-8E45-D325041F57CC}"/>
          </ac:picMkLst>
        </pc:picChg>
        <pc:picChg chg="add mod">
          <ac:chgData name="Guest User" userId="" providerId="Windows Live" clId="Web-{788E3BED-ACB3-4149-9478-442B3D46E743}" dt="2018-11-17T10:35:16.287" v="17" actId="1076"/>
          <ac:picMkLst>
            <pc:docMk/>
            <pc:sldMk cId="3327650130" sldId="260"/>
            <ac:picMk id="11" creationId="{DB490221-BFC1-4A94-9CD7-25F4CC613B62}"/>
          </ac:picMkLst>
        </pc:picChg>
      </pc:sldChg>
    </pc:docChg>
  </pc:docChgLst>
  <pc:docChgLst>
    <pc:chgData name="Guest User" providerId="Windows Live" clId="Web-{F6DB29A4-786C-4183-8436-7DF13C6C938C}"/>
    <pc:docChg chg="modSld">
      <pc:chgData name="Guest User" userId="" providerId="Windows Live" clId="Web-{F6DB29A4-786C-4183-8436-7DF13C6C938C}" dt="2018-11-20T17:26:17.953" v="20" actId="20577"/>
      <pc:docMkLst>
        <pc:docMk/>
      </pc:docMkLst>
      <pc:sldChg chg="modSp">
        <pc:chgData name="Guest User" userId="" providerId="Windows Live" clId="Web-{F6DB29A4-786C-4183-8436-7DF13C6C938C}" dt="2018-11-20T17:26:12.374" v="18" actId="20577"/>
        <pc:sldMkLst>
          <pc:docMk/>
          <pc:sldMk cId="845219643" sldId="274"/>
        </pc:sldMkLst>
        <pc:spChg chg="mod">
          <ac:chgData name="Guest User" userId="" providerId="Windows Live" clId="Web-{F6DB29A4-786C-4183-8436-7DF13C6C938C}" dt="2018-11-20T17:26:12.374" v="18" actId="20577"/>
          <ac:spMkLst>
            <pc:docMk/>
            <pc:sldMk cId="845219643" sldId="274"/>
            <ac:spMk id="2" creationId="{8981D875-4C41-498B-A55C-3226E8781EDD}"/>
          </ac:spMkLst>
        </pc:spChg>
      </pc:sldChg>
    </pc:docChg>
  </pc:docChgLst>
  <pc:docChgLst>
    <pc:chgData name="Mikael Krief" userId="566ad4721ae2e080" providerId="LiveId" clId="{398A98FA-F28A-4A35-AC18-E062F967C40C}"/>
    <pc:docChg chg="undo custSel addSld delSld modSld">
      <pc:chgData name="Mikael Krief" userId="566ad4721ae2e080" providerId="LiveId" clId="{398A98FA-F28A-4A35-AC18-E062F967C40C}" dt="2018-12-18T20:31:34.908" v="798" actId="20577"/>
      <pc:docMkLst>
        <pc:docMk/>
      </pc:docMkLst>
      <pc:sldChg chg="modSp">
        <pc:chgData name="Mikael Krief" userId="566ad4721ae2e080" providerId="LiveId" clId="{398A98FA-F28A-4A35-AC18-E062F967C40C}" dt="2018-12-18T20:31:34.908" v="798" actId="20577"/>
        <pc:sldMkLst>
          <pc:docMk/>
          <pc:sldMk cId="1227074270" sldId="256"/>
        </pc:sldMkLst>
        <pc:spChg chg="mod">
          <ac:chgData name="Mikael Krief" userId="566ad4721ae2e080" providerId="LiveId" clId="{398A98FA-F28A-4A35-AC18-E062F967C40C}" dt="2018-12-18T20:31:34.908" v="798" actId="20577"/>
          <ac:spMkLst>
            <pc:docMk/>
            <pc:sldMk cId="1227074270" sldId="256"/>
            <ac:spMk id="11" creationId="{C207D192-0148-B34D-94DA-32E451F626B9}"/>
          </ac:spMkLst>
        </pc:spChg>
      </pc:sldChg>
      <pc:sldChg chg="delSp modSp">
        <pc:chgData name="Mikael Krief" userId="566ad4721ae2e080" providerId="LiveId" clId="{398A98FA-F28A-4A35-AC18-E062F967C40C}" dt="2018-11-20T13:00:21.521" v="26" actId="27636"/>
        <pc:sldMkLst>
          <pc:docMk/>
          <pc:sldMk cId="1640313500" sldId="262"/>
        </pc:sldMkLst>
        <pc:spChg chg="mod">
          <ac:chgData name="Mikael Krief" userId="566ad4721ae2e080" providerId="LiveId" clId="{398A98FA-F28A-4A35-AC18-E062F967C40C}" dt="2018-11-20T13:00:21.521" v="26" actId="27636"/>
          <ac:spMkLst>
            <pc:docMk/>
            <pc:sldMk cId="1640313500" sldId="262"/>
            <ac:spMk id="5" creationId="{5297B7A8-D146-4736-B759-CFAB9DE6D306}"/>
          </ac:spMkLst>
        </pc:spChg>
        <pc:spChg chg="del">
          <ac:chgData name="Mikael Krief" userId="566ad4721ae2e080" providerId="LiveId" clId="{398A98FA-F28A-4A35-AC18-E062F967C40C}" dt="2018-11-20T13:00:08.812" v="24" actId="478"/>
          <ac:spMkLst>
            <pc:docMk/>
            <pc:sldMk cId="1640313500" sldId="262"/>
            <ac:spMk id="6" creationId="{C1E4B9E2-166D-4E76-A6E3-2DEEE9664A0E}"/>
          </ac:spMkLst>
        </pc:spChg>
      </pc:sldChg>
      <pc:sldChg chg="modSp">
        <pc:chgData name="Mikael Krief" userId="566ad4721ae2e080" providerId="LiveId" clId="{398A98FA-F28A-4A35-AC18-E062F967C40C}" dt="2018-11-20T13:18:56.845" v="27" actId="790"/>
        <pc:sldMkLst>
          <pc:docMk/>
          <pc:sldMk cId="529589600" sldId="264"/>
        </pc:sldMkLst>
        <pc:spChg chg="mod">
          <ac:chgData name="Mikael Krief" userId="566ad4721ae2e080" providerId="LiveId" clId="{398A98FA-F28A-4A35-AC18-E062F967C40C}" dt="2018-11-20T13:18:56.845" v="27" actId="790"/>
          <ac:spMkLst>
            <pc:docMk/>
            <pc:sldMk cId="529589600" sldId="264"/>
            <ac:spMk id="5" creationId="{759C5D12-6F87-41CB-8438-DCC78EFFFE63}"/>
          </ac:spMkLst>
        </pc:spChg>
      </pc:sldChg>
      <pc:sldChg chg="modSp">
        <pc:chgData name="Mikael Krief" userId="566ad4721ae2e080" providerId="LiveId" clId="{398A98FA-F28A-4A35-AC18-E062F967C40C}" dt="2018-11-20T13:44:48.408" v="206" actId="14100"/>
        <pc:sldMkLst>
          <pc:docMk/>
          <pc:sldMk cId="1694864268" sldId="270"/>
        </pc:sldMkLst>
        <pc:spChg chg="mod">
          <ac:chgData name="Mikael Krief" userId="566ad4721ae2e080" providerId="LiveId" clId="{398A98FA-F28A-4A35-AC18-E062F967C40C}" dt="2018-11-20T13:44:48.408" v="206" actId="14100"/>
          <ac:spMkLst>
            <pc:docMk/>
            <pc:sldMk cId="1694864268" sldId="270"/>
            <ac:spMk id="4" creationId="{550BD3D9-4E91-467F-BB00-C8B872CE32FD}"/>
          </ac:spMkLst>
        </pc:spChg>
      </pc:sldChg>
      <pc:sldChg chg="addSp modSp">
        <pc:chgData name="Mikael Krief" userId="566ad4721ae2e080" providerId="LiveId" clId="{398A98FA-F28A-4A35-AC18-E062F967C40C}" dt="2018-11-20T13:48:09.005" v="229" actId="14100"/>
        <pc:sldMkLst>
          <pc:docMk/>
          <pc:sldMk cId="128157057" sldId="273"/>
        </pc:sldMkLst>
        <pc:picChg chg="add mod">
          <ac:chgData name="Mikael Krief" userId="566ad4721ae2e080" providerId="LiveId" clId="{398A98FA-F28A-4A35-AC18-E062F967C40C}" dt="2018-11-20T13:48:09.005" v="229" actId="14100"/>
          <ac:picMkLst>
            <pc:docMk/>
            <pc:sldMk cId="128157057" sldId="273"/>
            <ac:picMk id="4" creationId="{ADA07E46-8D04-42EA-BCB1-628A5292ED75}"/>
          </ac:picMkLst>
        </pc:picChg>
      </pc:sldChg>
      <pc:sldChg chg="modSp add">
        <pc:chgData name="Mikael Krief" userId="566ad4721ae2e080" providerId="LiveId" clId="{398A98FA-F28A-4A35-AC18-E062F967C40C}" dt="2018-11-20T13:45:05.568" v="226"/>
        <pc:sldMkLst>
          <pc:docMk/>
          <pc:sldMk cId="845219643" sldId="274"/>
        </pc:sldMkLst>
        <pc:spChg chg="mod">
          <ac:chgData name="Mikael Krief" userId="566ad4721ae2e080" providerId="LiveId" clId="{398A98FA-F28A-4A35-AC18-E062F967C40C}" dt="2018-11-20T13:45:05.568" v="226"/>
          <ac:spMkLst>
            <pc:docMk/>
            <pc:sldMk cId="845219643" sldId="274"/>
            <ac:spMk id="2" creationId="{8981D875-4C41-498B-A55C-3226E8781EDD}"/>
          </ac:spMkLst>
        </pc:spChg>
        <pc:spChg chg="mod">
          <ac:chgData name="Mikael Krief" userId="566ad4721ae2e080" providerId="LiveId" clId="{398A98FA-F28A-4A35-AC18-E062F967C40C}" dt="2018-11-20T13:26:03.380" v="39" actId="20577"/>
          <ac:spMkLst>
            <pc:docMk/>
            <pc:sldMk cId="845219643" sldId="274"/>
            <ac:spMk id="3" creationId="{9050C3EF-2AED-41DA-B20A-BB609F307ADF}"/>
          </ac:spMkLst>
        </pc:spChg>
      </pc:sldChg>
      <pc:sldChg chg="modSp add">
        <pc:chgData name="Mikael Krief" userId="566ad4721ae2e080" providerId="LiveId" clId="{398A98FA-F28A-4A35-AC18-E062F967C40C}" dt="2018-11-20T13:35:30.375" v="170" actId="20577"/>
        <pc:sldMkLst>
          <pc:docMk/>
          <pc:sldMk cId="2794779374" sldId="275"/>
        </pc:sldMkLst>
        <pc:spChg chg="mod">
          <ac:chgData name="Mikael Krief" userId="566ad4721ae2e080" providerId="LiveId" clId="{398A98FA-F28A-4A35-AC18-E062F967C40C}" dt="2018-11-20T13:35:30.375" v="170" actId="20577"/>
          <ac:spMkLst>
            <pc:docMk/>
            <pc:sldMk cId="2794779374" sldId="275"/>
            <ac:spMk id="2" creationId="{39EF2787-FABD-4AEE-80D8-83462F375AFB}"/>
          </ac:spMkLst>
        </pc:spChg>
        <pc:spChg chg="mod">
          <ac:chgData name="Mikael Krief" userId="566ad4721ae2e080" providerId="LiveId" clId="{398A98FA-F28A-4A35-AC18-E062F967C40C}" dt="2018-11-20T13:35:19.626" v="150" actId="313"/>
          <ac:spMkLst>
            <pc:docMk/>
            <pc:sldMk cId="2794779374" sldId="275"/>
            <ac:spMk id="3" creationId="{25C1D4D6-BD3F-4058-9079-0E1AB02F68CE}"/>
          </ac:spMkLst>
        </pc:spChg>
      </pc:sldChg>
      <pc:sldChg chg="modSp add">
        <pc:chgData name="Mikael Krief" userId="566ad4721ae2e080" providerId="LiveId" clId="{398A98FA-F28A-4A35-AC18-E062F967C40C}" dt="2018-11-20T13:48:54.458" v="263" actId="20577"/>
        <pc:sldMkLst>
          <pc:docMk/>
          <pc:sldMk cId="3188180730" sldId="276"/>
        </pc:sldMkLst>
        <pc:spChg chg="mod">
          <ac:chgData name="Mikael Krief" userId="566ad4721ae2e080" providerId="LiveId" clId="{398A98FA-F28A-4A35-AC18-E062F967C40C}" dt="2018-11-20T13:48:45.073" v="252" actId="6549"/>
          <ac:spMkLst>
            <pc:docMk/>
            <pc:sldMk cId="3188180730" sldId="276"/>
            <ac:spMk id="2" creationId="{39EF2787-FABD-4AEE-80D8-83462F375AFB}"/>
          </ac:spMkLst>
        </pc:spChg>
        <pc:spChg chg="mod">
          <ac:chgData name="Mikael Krief" userId="566ad4721ae2e080" providerId="LiveId" clId="{398A98FA-F28A-4A35-AC18-E062F967C40C}" dt="2018-11-20T13:48:54.458" v="263" actId="20577"/>
          <ac:spMkLst>
            <pc:docMk/>
            <pc:sldMk cId="3188180730" sldId="276"/>
            <ac:spMk id="3" creationId="{25C1D4D6-BD3F-4058-9079-0E1AB02F68CE}"/>
          </ac:spMkLst>
        </pc:spChg>
      </pc:sldChg>
      <pc:sldChg chg="addSp delSp modSp add">
        <pc:chgData name="Mikael Krief" userId="566ad4721ae2e080" providerId="LiveId" clId="{398A98FA-F28A-4A35-AC18-E062F967C40C}" dt="2018-11-20T13:57:39.672" v="693" actId="255"/>
        <pc:sldMkLst>
          <pc:docMk/>
          <pc:sldMk cId="3528245231" sldId="277"/>
        </pc:sldMkLst>
        <pc:spChg chg="del">
          <ac:chgData name="Mikael Krief" userId="566ad4721ae2e080" providerId="LiveId" clId="{398A98FA-F28A-4A35-AC18-E062F967C40C}" dt="2018-11-20T13:49:43.282" v="265"/>
          <ac:spMkLst>
            <pc:docMk/>
            <pc:sldMk cId="3528245231" sldId="277"/>
            <ac:spMk id="2" creationId="{D94CE20A-0FF8-4C65-A2C9-704A378491E6}"/>
          </ac:spMkLst>
        </pc:spChg>
        <pc:spChg chg="del">
          <ac:chgData name="Mikael Krief" userId="566ad4721ae2e080" providerId="LiveId" clId="{398A98FA-F28A-4A35-AC18-E062F967C40C}" dt="2018-11-20T13:49:43.282" v="265"/>
          <ac:spMkLst>
            <pc:docMk/>
            <pc:sldMk cId="3528245231" sldId="277"/>
            <ac:spMk id="3" creationId="{C029C264-8B05-4E87-B280-88FFAD542757}"/>
          </ac:spMkLst>
        </pc:spChg>
        <pc:spChg chg="add mod">
          <ac:chgData name="Mikael Krief" userId="566ad4721ae2e080" providerId="LiveId" clId="{398A98FA-F28A-4A35-AC18-E062F967C40C}" dt="2018-11-20T13:49:58.591" v="279" actId="20577"/>
          <ac:spMkLst>
            <pc:docMk/>
            <pc:sldMk cId="3528245231" sldId="277"/>
            <ac:spMk id="4" creationId="{B120EF15-A315-4042-8DAE-AF615446A7EC}"/>
          </ac:spMkLst>
        </pc:spChg>
        <pc:spChg chg="add del mod">
          <ac:chgData name="Mikael Krief" userId="566ad4721ae2e080" providerId="LiveId" clId="{398A98FA-F28A-4A35-AC18-E062F967C40C}" dt="2018-11-20T13:50:16.209" v="280"/>
          <ac:spMkLst>
            <pc:docMk/>
            <pc:sldMk cId="3528245231" sldId="277"/>
            <ac:spMk id="5" creationId="{C3E837C8-DD36-4CE2-AE55-6CC08C64037B}"/>
          </ac:spMkLst>
        </pc:spChg>
        <pc:spChg chg="add mod">
          <ac:chgData name="Mikael Krief" userId="566ad4721ae2e080" providerId="LiveId" clId="{398A98FA-F28A-4A35-AC18-E062F967C40C}" dt="2018-11-20T13:57:39.672" v="693" actId="255"/>
          <ac:spMkLst>
            <pc:docMk/>
            <pc:sldMk cId="3528245231" sldId="277"/>
            <ac:spMk id="6" creationId="{330EDCE1-4DDC-4448-8EDF-045B2154D771}"/>
          </ac:spMkLst>
        </pc:spChg>
      </pc:sldChg>
      <pc:sldChg chg="modSp add">
        <pc:chgData name="Mikael Krief" userId="566ad4721ae2e080" providerId="LiveId" clId="{398A98FA-F28A-4A35-AC18-E062F967C40C}" dt="2018-11-20T13:58:15.693" v="721" actId="20577"/>
        <pc:sldMkLst>
          <pc:docMk/>
          <pc:sldMk cId="2263104615" sldId="278"/>
        </pc:sldMkLst>
        <pc:spChg chg="mod">
          <ac:chgData name="Mikael Krief" userId="566ad4721ae2e080" providerId="LiveId" clId="{398A98FA-F28A-4A35-AC18-E062F967C40C}" dt="2018-11-20T13:58:15.693" v="721" actId="20577"/>
          <ac:spMkLst>
            <pc:docMk/>
            <pc:sldMk cId="2263104615" sldId="278"/>
            <ac:spMk id="3" creationId="{25C1D4D6-BD3F-4058-9079-0E1AB02F68CE}"/>
          </ac:spMkLst>
        </pc:spChg>
      </pc:sldChg>
      <pc:sldChg chg="addSp delSp modSp add">
        <pc:chgData name="Mikael Krief" userId="566ad4721ae2e080" providerId="LiveId" clId="{398A98FA-F28A-4A35-AC18-E062F967C40C}" dt="2018-11-20T14:00:10.540" v="747" actId="20577"/>
        <pc:sldMkLst>
          <pc:docMk/>
          <pc:sldMk cId="2443650124" sldId="279"/>
        </pc:sldMkLst>
        <pc:spChg chg="del">
          <ac:chgData name="Mikael Krief" userId="566ad4721ae2e080" providerId="LiveId" clId="{398A98FA-F28A-4A35-AC18-E062F967C40C}" dt="2018-11-20T13:59:58.100" v="723"/>
          <ac:spMkLst>
            <pc:docMk/>
            <pc:sldMk cId="2443650124" sldId="279"/>
            <ac:spMk id="2" creationId="{6D264336-E6B5-4E64-8CEA-0A4E3857F7E7}"/>
          </ac:spMkLst>
        </pc:spChg>
        <pc:spChg chg="del">
          <ac:chgData name="Mikael Krief" userId="566ad4721ae2e080" providerId="LiveId" clId="{398A98FA-F28A-4A35-AC18-E062F967C40C}" dt="2018-11-20T13:59:58.100" v="723"/>
          <ac:spMkLst>
            <pc:docMk/>
            <pc:sldMk cId="2443650124" sldId="279"/>
            <ac:spMk id="3" creationId="{43A1C714-1C45-402F-98F2-98F76335DA6A}"/>
          </ac:spMkLst>
        </pc:spChg>
        <pc:spChg chg="add mod">
          <ac:chgData name="Mikael Krief" userId="566ad4721ae2e080" providerId="LiveId" clId="{398A98FA-F28A-4A35-AC18-E062F967C40C}" dt="2018-11-20T14:00:06.803" v="745" actId="20577"/>
          <ac:spMkLst>
            <pc:docMk/>
            <pc:sldMk cId="2443650124" sldId="279"/>
            <ac:spMk id="4" creationId="{0E5279C1-0BB1-4700-B023-44BDB6F33FB2}"/>
          </ac:spMkLst>
        </pc:spChg>
        <pc:spChg chg="add mod">
          <ac:chgData name="Mikael Krief" userId="566ad4721ae2e080" providerId="LiveId" clId="{398A98FA-F28A-4A35-AC18-E062F967C40C}" dt="2018-11-20T14:00:10.540" v="747" actId="20577"/>
          <ac:spMkLst>
            <pc:docMk/>
            <pc:sldMk cId="2443650124" sldId="279"/>
            <ac:spMk id="5" creationId="{79A8E0CC-2685-4885-BD09-D00FAC36A3F8}"/>
          </ac:spMkLst>
        </pc:spChg>
      </pc:sldChg>
      <pc:sldChg chg="addSp delSp modSp add">
        <pc:chgData name="Mikael Krief" userId="566ad4721ae2e080" providerId="LiveId" clId="{398A98FA-F28A-4A35-AC18-E062F967C40C}" dt="2018-11-20T14:11:49.910" v="776" actId="20577"/>
        <pc:sldMkLst>
          <pc:docMk/>
          <pc:sldMk cId="1283384640" sldId="280"/>
        </pc:sldMkLst>
        <pc:spChg chg="del">
          <ac:chgData name="Mikael Krief" userId="566ad4721ae2e080" providerId="LiveId" clId="{398A98FA-F28A-4A35-AC18-E062F967C40C}" dt="2018-11-20T14:01:00.584" v="749"/>
          <ac:spMkLst>
            <pc:docMk/>
            <pc:sldMk cId="1283384640" sldId="280"/>
            <ac:spMk id="2" creationId="{72CE1328-CB37-4682-A209-ECEB8B329575}"/>
          </ac:spMkLst>
        </pc:spChg>
        <pc:spChg chg="del">
          <ac:chgData name="Mikael Krief" userId="566ad4721ae2e080" providerId="LiveId" clId="{398A98FA-F28A-4A35-AC18-E062F967C40C}" dt="2018-11-20T14:01:00.584" v="749"/>
          <ac:spMkLst>
            <pc:docMk/>
            <pc:sldMk cId="1283384640" sldId="280"/>
            <ac:spMk id="3" creationId="{253FB49A-D3EB-47A2-8C23-E74FC4ADB841}"/>
          </ac:spMkLst>
        </pc:spChg>
        <pc:spChg chg="add mod">
          <ac:chgData name="Mikael Krief" userId="566ad4721ae2e080" providerId="LiveId" clId="{398A98FA-F28A-4A35-AC18-E062F967C40C}" dt="2018-11-20T14:01:28.014" v="755" actId="20577"/>
          <ac:spMkLst>
            <pc:docMk/>
            <pc:sldMk cId="1283384640" sldId="280"/>
            <ac:spMk id="4" creationId="{7D4B770B-8907-4809-A3E0-8927C2F2B35B}"/>
          </ac:spMkLst>
        </pc:spChg>
        <pc:spChg chg="add mod">
          <ac:chgData name="Mikael Krief" userId="566ad4721ae2e080" providerId="LiveId" clId="{398A98FA-F28A-4A35-AC18-E062F967C40C}" dt="2018-11-20T14:11:49.910" v="776" actId="20577"/>
          <ac:spMkLst>
            <pc:docMk/>
            <pc:sldMk cId="1283384640" sldId="280"/>
            <ac:spMk id="5" creationId="{42D578BD-2F6D-491D-B74D-ABC3EBBB53E2}"/>
          </ac:spMkLst>
        </pc:spChg>
        <pc:spChg chg="add del mod">
          <ac:chgData name="Mikael Krief" userId="566ad4721ae2e080" providerId="LiveId" clId="{398A98FA-F28A-4A35-AC18-E062F967C40C}" dt="2018-11-20T14:03:40.164" v="756"/>
          <ac:spMkLst>
            <pc:docMk/>
            <pc:sldMk cId="1283384640" sldId="280"/>
            <ac:spMk id="6" creationId="{ABCCF4EA-9691-4AAC-848A-E34F84C6CFC7}"/>
          </ac:spMkLst>
        </pc:spChg>
        <pc:picChg chg="add mod">
          <ac:chgData name="Mikael Krief" userId="566ad4721ae2e080" providerId="LiveId" clId="{398A98FA-F28A-4A35-AC18-E062F967C40C}" dt="2018-11-20T14:03:53.380" v="761" actId="1076"/>
          <ac:picMkLst>
            <pc:docMk/>
            <pc:sldMk cId="1283384640" sldId="280"/>
            <ac:picMk id="7" creationId="{6474C41D-6905-4265-8D14-35E55397591B}"/>
          </ac:picMkLst>
        </pc:picChg>
        <pc:picChg chg="add mod">
          <ac:chgData name="Mikael Krief" userId="566ad4721ae2e080" providerId="LiveId" clId="{398A98FA-F28A-4A35-AC18-E062F967C40C}" dt="2018-11-20T14:11:29.241" v="764" actId="14100"/>
          <ac:picMkLst>
            <pc:docMk/>
            <pc:sldMk cId="1283384640" sldId="280"/>
            <ac:picMk id="9" creationId="{7D141551-584B-4925-ADFE-C165F57E6EF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fr-FR" sz="1400" b="0">
                <a:solidFill>
                  <a:srgbClr val="A5A5A5"/>
                </a:solidFill>
                <a:effectLst/>
                <a:latin typeface="Arial" panose="020B0604020202020204" pitchFamily="34" charset="0"/>
                <a:cs typeface="Arial" panose="020B0604020202020204" pitchFamily="34" charset="0"/>
              </a:rPr>
              <a:t>Moyenne</a:t>
            </a:r>
            <a:r>
              <a:rPr lang="fr-FR" sz="1400" b="0" baseline="0">
                <a:solidFill>
                  <a:srgbClr val="A5A5A5"/>
                </a:solidFill>
                <a:effectLst/>
                <a:latin typeface="Arial" panose="020B0604020202020204" pitchFamily="34" charset="0"/>
                <a:cs typeface="Arial" panose="020B0604020202020204" pitchFamily="34" charset="0"/>
              </a:rPr>
              <a:t> de l’e</a:t>
            </a:r>
            <a:r>
              <a:rPr lang="fr-FR" sz="1400" b="0">
                <a:solidFill>
                  <a:srgbClr val="A5A5A5"/>
                </a:solidFill>
                <a:effectLst/>
                <a:latin typeface="Arial" panose="020B0604020202020204" pitchFamily="34" charset="0"/>
                <a:cs typeface="Arial" panose="020B0604020202020204" pitchFamily="34" charset="0"/>
              </a:rPr>
              <a:t>xpérience professionnelle</a:t>
            </a:r>
            <a:r>
              <a:rPr lang="fr-FR" sz="1400" b="0" baseline="0">
                <a:solidFill>
                  <a:srgbClr val="A5A5A5"/>
                </a:solidFill>
                <a:effectLst/>
                <a:latin typeface="Arial" panose="020B0604020202020204" pitchFamily="34" charset="0"/>
                <a:cs typeface="Arial" panose="020B0604020202020204" pitchFamily="34" charset="0"/>
              </a:rPr>
              <a:t> </a:t>
            </a:r>
            <a:r>
              <a:rPr lang="fr-FR" sz="1400" b="0">
                <a:solidFill>
                  <a:srgbClr val="A5A5A5"/>
                </a:solidFill>
                <a:effectLst/>
                <a:latin typeface="Arial" panose="020B0604020202020204" pitchFamily="34" charset="0"/>
                <a:cs typeface="Arial" panose="020B0604020202020204" pitchFamily="34" charset="0"/>
              </a:rPr>
              <a:t>des </a:t>
            </a:r>
            <a:r>
              <a:rPr lang="fr-FR" sz="1400" b="0" err="1">
                <a:solidFill>
                  <a:srgbClr val="A5A5A5"/>
                </a:solidFill>
                <a:effectLst/>
                <a:latin typeface="Arial" panose="020B0604020202020204" pitchFamily="34" charset="0"/>
                <a:cs typeface="Arial" panose="020B0604020202020204" pitchFamily="34" charset="0"/>
              </a:rPr>
              <a:t>Cellenzans</a:t>
            </a:r>
            <a:endParaRPr lang="fr-FR" sz="1600" b="0">
              <a:solidFill>
                <a:srgbClr val="A5A5A5"/>
              </a:solidFill>
              <a:effectLst/>
              <a:latin typeface="Arial" panose="020B0604020202020204" pitchFamily="34" charset="0"/>
              <a:cs typeface="Arial" panose="020B0604020202020204" pitchFamily="34" charset="0"/>
            </a:endParaRPr>
          </a:p>
        </c:rich>
      </c:tx>
      <c:layout>
        <c:manualLayout>
          <c:xMode val="edge"/>
          <c:yMode val="edge"/>
          <c:x val="0.15505482385311403"/>
          <c:y val="0.769839928477537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4.1922670580152158E-2"/>
          <c:y val="2.7703009784172491E-2"/>
          <c:w val="0.93095768641684917"/>
          <c:h val="0.6266436101882481"/>
        </c:manualLayout>
      </c:layout>
      <c:barChart>
        <c:barDir val="col"/>
        <c:grouping val="clustered"/>
        <c:varyColors val="0"/>
        <c:ser>
          <c:idx val="0"/>
          <c:order val="0"/>
          <c:tx>
            <c:strRef>
              <c:f>Feuil1!$B$1</c:f>
              <c:strCache>
                <c:ptCount val="1"/>
                <c:pt idx="0">
                  <c:v>Min</c:v>
                </c:pt>
              </c:strCache>
            </c:strRef>
          </c:tx>
          <c:spPr>
            <a:solidFill>
              <a:schemeClr val="accent3"/>
            </a:solidFill>
            <a:ln>
              <a:noFill/>
            </a:ln>
            <a:effectLst/>
          </c:spPr>
          <c:invertIfNegative val="0"/>
          <c:dPt>
            <c:idx val="2"/>
            <c:invertIfNegative val="0"/>
            <c:bubble3D val="0"/>
            <c:spPr>
              <a:solidFill>
                <a:srgbClr val="A7E8FF"/>
              </a:solidFill>
              <a:ln>
                <a:noFill/>
              </a:ln>
              <a:effectLst/>
            </c:spPr>
            <c:extLst>
              <c:ext xmlns:c16="http://schemas.microsoft.com/office/drawing/2014/chart" uri="{C3380CC4-5D6E-409C-BE32-E72D297353CC}">
                <c16:uniqueId val="{00000004-CF61-4CA3-B571-C4A39AF6D32A}"/>
              </c:ext>
            </c:extLst>
          </c:dPt>
          <c:cat>
            <c:numRef>
              <c:f>Feuil1!$A$2:$A$4</c:f>
              <c:numCache>
                <c:formatCode>General</c:formatCode>
                <c:ptCount val="3"/>
                <c:pt idx="0">
                  <c:v>2016</c:v>
                </c:pt>
                <c:pt idx="1">
                  <c:v>2017</c:v>
                </c:pt>
                <c:pt idx="2">
                  <c:v>2018</c:v>
                </c:pt>
              </c:numCache>
            </c:numRef>
          </c:cat>
          <c:val>
            <c:numRef>
              <c:f>Feuil1!$B$2:$B$4</c:f>
              <c:numCache>
                <c:formatCode>General</c:formatCode>
                <c:ptCount val="3"/>
                <c:pt idx="0">
                  <c:v>3</c:v>
                </c:pt>
                <c:pt idx="1">
                  <c:v>1</c:v>
                </c:pt>
                <c:pt idx="2">
                  <c:v>1</c:v>
                </c:pt>
              </c:numCache>
            </c:numRef>
          </c:val>
          <c:extLst>
            <c:ext xmlns:c16="http://schemas.microsoft.com/office/drawing/2014/chart" uri="{C3380CC4-5D6E-409C-BE32-E72D297353CC}">
              <c16:uniqueId val="{00000000-CF61-4CA3-B571-C4A39AF6D32A}"/>
            </c:ext>
          </c:extLst>
        </c:ser>
        <c:ser>
          <c:idx val="1"/>
          <c:order val="1"/>
          <c:tx>
            <c:strRef>
              <c:f>Feuil1!$C$1</c:f>
              <c:strCache>
                <c:ptCount val="1"/>
                <c:pt idx="0">
                  <c:v>Max</c:v>
                </c:pt>
              </c:strCache>
            </c:strRef>
          </c:tx>
          <c:spPr>
            <a:solidFill>
              <a:schemeClr val="accent5"/>
            </a:solidFill>
            <a:ln>
              <a:noFill/>
            </a:ln>
            <a:effectLst/>
          </c:spPr>
          <c:invertIfNegative val="0"/>
          <c:dPt>
            <c:idx val="2"/>
            <c:invertIfNegative val="0"/>
            <c:bubble3D val="0"/>
            <c:spPr>
              <a:solidFill>
                <a:srgbClr val="00B0F0"/>
              </a:solidFill>
              <a:ln>
                <a:noFill/>
              </a:ln>
              <a:effectLst/>
            </c:spPr>
            <c:extLst>
              <c:ext xmlns:c16="http://schemas.microsoft.com/office/drawing/2014/chart" uri="{C3380CC4-5D6E-409C-BE32-E72D297353CC}">
                <c16:uniqueId val="{00000003-CF61-4CA3-B571-C4A39AF6D32A}"/>
              </c:ext>
            </c:extLst>
          </c:dPt>
          <c:cat>
            <c:numRef>
              <c:f>Feuil1!$A$2:$A$4</c:f>
              <c:numCache>
                <c:formatCode>General</c:formatCode>
                <c:ptCount val="3"/>
                <c:pt idx="0">
                  <c:v>2016</c:v>
                </c:pt>
                <c:pt idx="1">
                  <c:v>2017</c:v>
                </c:pt>
                <c:pt idx="2">
                  <c:v>2018</c:v>
                </c:pt>
              </c:numCache>
            </c:numRef>
          </c:cat>
          <c:val>
            <c:numRef>
              <c:f>Feuil1!$C$2:$C$4</c:f>
              <c:numCache>
                <c:formatCode>General</c:formatCode>
                <c:ptCount val="3"/>
                <c:pt idx="0">
                  <c:v>16</c:v>
                </c:pt>
                <c:pt idx="1">
                  <c:v>17</c:v>
                </c:pt>
                <c:pt idx="2">
                  <c:v>18</c:v>
                </c:pt>
              </c:numCache>
            </c:numRef>
          </c:val>
          <c:extLst>
            <c:ext xmlns:c16="http://schemas.microsoft.com/office/drawing/2014/chart" uri="{C3380CC4-5D6E-409C-BE32-E72D297353CC}">
              <c16:uniqueId val="{00000001-CF61-4CA3-B571-C4A39AF6D32A}"/>
            </c:ext>
          </c:extLst>
        </c:ser>
        <c:dLbls>
          <c:showLegendKey val="0"/>
          <c:showVal val="0"/>
          <c:showCatName val="0"/>
          <c:showSerName val="0"/>
          <c:showPercent val="0"/>
          <c:showBubbleSize val="0"/>
        </c:dLbls>
        <c:gapWidth val="219"/>
        <c:overlap val="-27"/>
        <c:axId val="650126095"/>
        <c:axId val="577258607"/>
      </c:barChart>
      <c:lineChart>
        <c:grouping val="standard"/>
        <c:varyColors val="0"/>
        <c:ser>
          <c:idx val="2"/>
          <c:order val="2"/>
          <c:tx>
            <c:strRef>
              <c:f>Feuil1!$D$1</c:f>
              <c:strCache>
                <c:ptCount val="1"/>
                <c:pt idx="0">
                  <c:v>Moyenne</c:v>
                </c:pt>
              </c:strCache>
            </c:strRef>
          </c:tx>
          <c:spPr>
            <a:ln w="28575" cap="rnd">
              <a:solidFill>
                <a:schemeClr val="accent6"/>
              </a:solidFill>
              <a:round/>
            </a:ln>
            <a:effectLst/>
          </c:spPr>
          <c:marker>
            <c:symbol val="none"/>
          </c:marker>
          <c:cat>
            <c:numRef>
              <c:f>Feuil1!$A$2:$A$4</c:f>
              <c:numCache>
                <c:formatCode>General</c:formatCode>
                <c:ptCount val="3"/>
                <c:pt idx="0">
                  <c:v>2016</c:v>
                </c:pt>
                <c:pt idx="1">
                  <c:v>2017</c:v>
                </c:pt>
                <c:pt idx="2">
                  <c:v>2018</c:v>
                </c:pt>
              </c:numCache>
            </c:numRef>
          </c:cat>
          <c:val>
            <c:numRef>
              <c:f>Feuil1!$D$2:$D$4</c:f>
              <c:numCache>
                <c:formatCode>General</c:formatCode>
                <c:ptCount val="3"/>
                <c:pt idx="0">
                  <c:v>8.6</c:v>
                </c:pt>
                <c:pt idx="1">
                  <c:v>8.1999999999999993</c:v>
                </c:pt>
                <c:pt idx="2">
                  <c:v>8</c:v>
                </c:pt>
              </c:numCache>
            </c:numRef>
          </c:val>
          <c:smooth val="0"/>
          <c:extLst>
            <c:ext xmlns:c16="http://schemas.microsoft.com/office/drawing/2014/chart" uri="{C3380CC4-5D6E-409C-BE32-E72D297353CC}">
              <c16:uniqueId val="{00000002-CF61-4CA3-B571-C4A39AF6D32A}"/>
            </c:ext>
          </c:extLst>
        </c:ser>
        <c:dLbls>
          <c:showLegendKey val="0"/>
          <c:showVal val="0"/>
          <c:showCatName val="0"/>
          <c:showSerName val="0"/>
          <c:showPercent val="0"/>
          <c:showBubbleSize val="0"/>
        </c:dLbls>
        <c:marker val="1"/>
        <c:smooth val="0"/>
        <c:axId val="650126095"/>
        <c:axId val="577258607"/>
      </c:lineChart>
      <c:catAx>
        <c:axId val="65012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77258607"/>
        <c:crosses val="autoZero"/>
        <c:auto val="1"/>
        <c:lblAlgn val="ctr"/>
        <c:lblOffset val="100"/>
        <c:noMultiLvlLbl val="0"/>
      </c:catAx>
      <c:valAx>
        <c:axId val="577258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50126095"/>
        <c:crosses val="autoZero"/>
        <c:crossBetween val="between"/>
      </c:valAx>
      <c:spPr>
        <a:noFill/>
        <a:ln>
          <a:noFill/>
        </a:ln>
        <a:effectLst/>
      </c:spPr>
    </c:plotArea>
    <c:legend>
      <c:legendPos val="b"/>
      <c:layout>
        <c:manualLayout>
          <c:xMode val="edge"/>
          <c:yMode val="edge"/>
          <c:x val="0.37401537811882568"/>
          <c:y val="0.89964041687992213"/>
          <c:w val="0.32315830664522011"/>
          <c:h val="7.7605693608426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0.15649</cdr:x>
      <cdr:y>0.16369</cdr:y>
    </cdr:from>
    <cdr:to>
      <cdr:x>0.32915</cdr:x>
      <cdr:y>0.345</cdr:y>
    </cdr:to>
    <cdr:sp macro="" textlink="">
      <cdr:nvSpPr>
        <cdr:cNvPr id="2" name="ZoneTexte 1">
          <a:extLst xmlns:a="http://schemas.openxmlformats.org/drawingml/2006/main">
            <a:ext uri="{FF2B5EF4-FFF2-40B4-BE49-F238E27FC236}">
              <a16:creationId xmlns:a16="http://schemas.microsoft.com/office/drawing/2014/main" id="{B7C5E260-FB4C-48BD-BD37-3F086BB7DD3B}"/>
            </a:ext>
          </a:extLst>
        </cdr:cNvPr>
        <cdr:cNvSpPr txBox="1"/>
      </cdr:nvSpPr>
      <cdr:spPr>
        <a:xfrm xmlns:a="http://schemas.openxmlformats.org/drawingml/2006/main">
          <a:off x="1172537" y="548175"/>
          <a:ext cx="1293693" cy="6071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fr-FR" sz="1100" kern="1200" dirty="0">
              <a:solidFill>
                <a:schemeClr val="bg1"/>
              </a:solidFill>
              <a:latin typeface="Arial" panose="020B0604020202020204" pitchFamily="34" charset="0"/>
              <a:cs typeface="Arial" panose="020B0604020202020204" pitchFamily="34" charset="0"/>
            </a:rPr>
            <a:t>16 </a:t>
          </a:r>
          <a:r>
            <a:rPr lang="fr-FR" sz="1050" kern="1200" dirty="0">
              <a:solidFill>
                <a:schemeClr val="bg1"/>
              </a:solidFill>
              <a:latin typeface="Arial" panose="020B0604020202020204" pitchFamily="34" charset="0"/>
              <a:cs typeface="Arial" panose="020B0604020202020204" pitchFamily="34" charset="0"/>
            </a:rPr>
            <a:t>ans</a:t>
          </a:r>
          <a:endParaRPr lang="fr-FR" sz="1100"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0.47001</cdr:x>
      <cdr:y>0.14071</cdr:y>
    </cdr:from>
    <cdr:to>
      <cdr:x>0.64268</cdr:x>
      <cdr:y>0.23852</cdr:y>
    </cdr:to>
    <cdr:sp macro="" textlink="">
      <cdr:nvSpPr>
        <cdr:cNvPr id="3" name="ZoneTexte 1">
          <a:extLst xmlns:a="http://schemas.openxmlformats.org/drawingml/2006/main">
            <a:ext uri="{FF2B5EF4-FFF2-40B4-BE49-F238E27FC236}">
              <a16:creationId xmlns:a16="http://schemas.microsoft.com/office/drawing/2014/main" id="{AF5DDB6F-7832-42A7-BC2F-85A9CBDB08EE}"/>
            </a:ext>
          </a:extLst>
        </cdr:cNvPr>
        <cdr:cNvSpPr txBox="1"/>
      </cdr:nvSpPr>
      <cdr:spPr>
        <a:xfrm xmlns:a="http://schemas.openxmlformats.org/drawingml/2006/main">
          <a:off x="3269384" y="433801"/>
          <a:ext cx="1201087" cy="3015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200" kern="1200" dirty="0">
              <a:solidFill>
                <a:schemeClr val="bg1"/>
              </a:solidFill>
              <a:latin typeface="Arial" panose="020B0604020202020204" pitchFamily="34" charset="0"/>
              <a:cs typeface="Arial" panose="020B0604020202020204" pitchFamily="34" charset="0"/>
            </a:rPr>
            <a:t>17 </a:t>
          </a:r>
          <a:r>
            <a:rPr lang="fr-FR" sz="1100" kern="1200" dirty="0">
              <a:solidFill>
                <a:schemeClr val="bg1"/>
              </a:solidFill>
              <a:latin typeface="Arial" panose="020B0604020202020204" pitchFamily="34" charset="0"/>
              <a:cs typeface="Arial" panose="020B0604020202020204" pitchFamily="34" charset="0"/>
            </a:rPr>
            <a:t>ans</a:t>
          </a:r>
          <a:endParaRPr lang="fr-FR" sz="1200" kern="12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0.7787</cdr:x>
      <cdr:y>0.10751</cdr:y>
    </cdr:from>
    <cdr:to>
      <cdr:x>0.95137</cdr:x>
      <cdr:y>0.28882</cdr:y>
    </cdr:to>
    <cdr:sp macro="" textlink="">
      <cdr:nvSpPr>
        <cdr:cNvPr id="4" name="ZoneTexte 1">
          <a:extLst xmlns:a="http://schemas.openxmlformats.org/drawingml/2006/main">
            <a:ext uri="{FF2B5EF4-FFF2-40B4-BE49-F238E27FC236}">
              <a16:creationId xmlns:a16="http://schemas.microsoft.com/office/drawing/2014/main" id="{FCDB933F-7B48-41E2-A88A-4D16B482FF38}"/>
            </a:ext>
          </a:extLst>
        </cdr:cNvPr>
        <cdr:cNvSpPr txBox="1"/>
      </cdr:nvSpPr>
      <cdr:spPr>
        <a:xfrm xmlns:a="http://schemas.openxmlformats.org/drawingml/2006/main">
          <a:off x="5834594" y="360040"/>
          <a:ext cx="1293769" cy="6071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100" kern="1200" dirty="0">
              <a:solidFill>
                <a:schemeClr val="bg1"/>
              </a:solidFill>
              <a:latin typeface="Arial" panose="020B0604020202020204" pitchFamily="34" charset="0"/>
              <a:cs typeface="Arial" panose="020B0604020202020204" pitchFamily="34" charset="0"/>
            </a:rPr>
            <a:t>18 ans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75C727-13BC-479A-A3FD-E53123F1A1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0D8BD78-5F02-496A-85D7-4AAB827C83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9B26F2-F733-40C0-A096-6CAAB6AFC755}" type="datetimeFigureOut">
              <a:rPr lang="fr-FR" smtClean="0"/>
              <a:t>18/12/2018</a:t>
            </a:fld>
            <a:endParaRPr lang="fr-FR"/>
          </a:p>
        </p:txBody>
      </p:sp>
      <p:sp>
        <p:nvSpPr>
          <p:cNvPr id="4" name="Espace réservé du pied de page 3">
            <a:extLst>
              <a:ext uri="{FF2B5EF4-FFF2-40B4-BE49-F238E27FC236}">
                <a16:creationId xmlns:a16="http://schemas.microsoft.com/office/drawing/2014/main" id="{9BDB2CEB-A6DC-4651-A1CF-228409AA30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774B6A-FD8C-408E-AFE7-9578B29BCB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2F0A3C-6931-487B-A82B-B3EB479A6D4B}" type="slidenum">
              <a:rPr lang="fr-FR" smtClean="0"/>
              <a:t>‹N°›</a:t>
            </a:fld>
            <a:endParaRPr lang="fr-FR"/>
          </a:p>
        </p:txBody>
      </p:sp>
    </p:spTree>
    <p:extLst>
      <p:ext uri="{BB962C8B-B14F-4D97-AF65-F5344CB8AC3E}">
        <p14:creationId xmlns:p14="http://schemas.microsoft.com/office/powerpoint/2010/main" val="420128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E5EEF-26FB-4FF0-8AC2-CD02CBE3A572}" type="datetimeFigureOut">
              <a:rPr lang="fr-FR" smtClean="0"/>
              <a:t>18/12/2018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311C9-072E-4262-9E9F-22D8A1BD6FDF}" type="slidenum">
              <a:rPr lang="fr-FR" smtClean="0"/>
              <a:t>‹N°›</a:t>
            </a:fld>
            <a:endParaRPr lang="fr-FR"/>
          </a:p>
        </p:txBody>
      </p:sp>
    </p:spTree>
    <p:extLst>
      <p:ext uri="{BB962C8B-B14F-4D97-AF65-F5344CB8AC3E}">
        <p14:creationId xmlns:p14="http://schemas.microsoft.com/office/powerpoint/2010/main" val="262794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2.sv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2.sv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2.sv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2.sv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2.sv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59.png"/><Relationship Id="rId5" Type="http://schemas.microsoft.com/office/2007/relationships/hdphoto" Target="../media/hdphoto4.wdp"/><Relationship Id="rId4" Type="http://schemas.openxmlformats.org/officeDocument/2006/relationships/image" Target="../media/image58.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Master" Target="../slideMasters/slideMaster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Master" Target="../slideMasters/slideMaster1.xml"/><Relationship Id="rId5" Type="http://schemas.openxmlformats.org/officeDocument/2006/relationships/image" Target="../media/image74.png"/><Relationship Id="rId4" Type="http://schemas.openxmlformats.org/officeDocument/2006/relationships/image" Target="../media/image7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78A711-E214-45D2-BD45-8208B1F96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7"/>
            <a:ext cx="12192000" cy="6858000"/>
          </a:xfrm>
          <a:prstGeom prst="rect">
            <a:avLst/>
          </a:prstGeom>
        </p:spPr>
      </p:pic>
      <p:pic>
        <p:nvPicPr>
          <p:cNvPr id="9" name="Espace réservé pour une image  9" descr="icon_Data&amp;IA_violet.png">
            <a:extLst>
              <a:ext uri="{FF2B5EF4-FFF2-40B4-BE49-F238E27FC236}">
                <a16:creationId xmlns:a16="http://schemas.microsoft.com/office/drawing/2014/main" id="{FFED7524-7B64-43BA-8604-7D0EA4E911B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0" name="Espace réservé pour une image  10" descr="icon_DevOps_violet.png">
            <a:extLst>
              <a:ext uri="{FF2B5EF4-FFF2-40B4-BE49-F238E27FC236}">
                <a16:creationId xmlns:a16="http://schemas.microsoft.com/office/drawing/2014/main" id="{0EFD5BF5-AB41-42E0-AC41-2964D7BB582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1" name="Espace réservé pour une image  11" descr="icon_Integration_violet.png">
            <a:extLst>
              <a:ext uri="{FF2B5EF4-FFF2-40B4-BE49-F238E27FC236}">
                <a16:creationId xmlns:a16="http://schemas.microsoft.com/office/drawing/2014/main" id="{4A332689-ADED-4B92-9C45-49BB8AE4738A}"/>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2" name="Espace réservé pour une image  12" descr="icon_Mobile_violet.png">
            <a:extLst>
              <a:ext uri="{FF2B5EF4-FFF2-40B4-BE49-F238E27FC236}">
                <a16:creationId xmlns:a16="http://schemas.microsoft.com/office/drawing/2014/main" id="{798FFB93-71A0-471B-91EA-4AD0418408C1}"/>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3" name="Espace réservé pour une image  13" descr="icon_Securite_violet.png">
            <a:extLst>
              <a:ext uri="{FF2B5EF4-FFF2-40B4-BE49-F238E27FC236}">
                <a16:creationId xmlns:a16="http://schemas.microsoft.com/office/drawing/2014/main" id="{DA8B1349-B82B-4913-8979-A66BACC779C9}"/>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14" name="Espace réservé pour une image  14" descr="icon_Software_Craftmanship_violet.png">
            <a:extLst>
              <a:ext uri="{FF2B5EF4-FFF2-40B4-BE49-F238E27FC236}">
                <a16:creationId xmlns:a16="http://schemas.microsoft.com/office/drawing/2014/main" id="{6AEED4C8-039F-436E-8ADB-64DD341AA110}"/>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15" name="Espace réservé pour une image  8" descr="icon_Cloud&amp;Web_violet.png">
            <a:extLst>
              <a:ext uri="{FF2B5EF4-FFF2-40B4-BE49-F238E27FC236}">
                <a16:creationId xmlns:a16="http://schemas.microsoft.com/office/drawing/2014/main" id="{A0696054-BE9E-4C16-8EDA-581F00289CF8}"/>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16" name="Image 15" descr="Logo_Cellenza_blanc&amp;couleur.png">
            <a:extLst>
              <a:ext uri="{FF2B5EF4-FFF2-40B4-BE49-F238E27FC236}">
                <a16:creationId xmlns:a16="http://schemas.microsoft.com/office/drawing/2014/main" id="{8E057559-DE1D-4420-9B18-87A1177A915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sp>
        <p:nvSpPr>
          <p:cNvPr id="2" name="ZoneTexte 1">
            <a:extLst>
              <a:ext uri="{FF2B5EF4-FFF2-40B4-BE49-F238E27FC236}">
                <a16:creationId xmlns:a16="http://schemas.microsoft.com/office/drawing/2014/main" id="{21CA0047-DBC3-4ADE-A9FF-5D12D34C0BE2}"/>
              </a:ext>
            </a:extLst>
          </p:cNvPr>
          <p:cNvSpPr txBox="1"/>
          <p:nvPr userDrawn="1"/>
        </p:nvSpPr>
        <p:spPr>
          <a:xfrm>
            <a:off x="862219" y="2316437"/>
            <a:ext cx="10761044" cy="1107996"/>
          </a:xfrm>
          <a:prstGeom prst="rect">
            <a:avLst/>
          </a:prstGeom>
          <a:noFill/>
        </p:spPr>
        <p:txBody>
          <a:bodyPr wrap="square" rtlCol="0">
            <a:spAutoFit/>
          </a:bodyPr>
          <a:lstStyle/>
          <a:p>
            <a:pPr marL="54900" indent="0" algn="ctr">
              <a:buNone/>
            </a:pPr>
            <a:r>
              <a:rPr lang="fr-FR" sz="6600">
                <a:solidFill>
                  <a:schemeClr val="bg1"/>
                </a:solidFill>
              </a:rPr>
              <a:t>Cabinet de Conseil IT</a:t>
            </a:r>
          </a:p>
        </p:txBody>
      </p:sp>
      <p:pic>
        <p:nvPicPr>
          <p:cNvPr id="4" name="Graphique 3">
            <a:extLst>
              <a:ext uri="{FF2B5EF4-FFF2-40B4-BE49-F238E27FC236}">
                <a16:creationId xmlns:a16="http://schemas.microsoft.com/office/drawing/2014/main" id="{9892316A-C3B5-401E-B6A3-3B4F560956D8}"/>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233323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287596" y="966058"/>
            <a:ext cx="7166429" cy="930275"/>
          </a:xfrm>
          <a:prstGeom prst="rect">
            <a:avLst/>
          </a:prstGeom>
        </p:spPr>
        <p:txBody>
          <a:bodyPr/>
          <a:lstStyle>
            <a:lvl1pPr algn="ctr">
              <a:defRPr/>
            </a:lvl1pPr>
          </a:lstStyle>
          <a:p>
            <a:r>
              <a:rPr lang="fr-FR"/>
              <a:t>Modifiez le style du titre</a:t>
            </a:r>
          </a:p>
        </p:txBody>
      </p:sp>
      <p:sp>
        <p:nvSpPr>
          <p:cNvPr id="10" name="Rectangle 9"/>
          <p:cNvSpPr/>
          <p:nvPr userDrawn="1"/>
        </p:nvSpPr>
        <p:spPr>
          <a:xfrm>
            <a:off x="0" y="2779904"/>
            <a:ext cx="9049657" cy="1035773"/>
          </a:xfrm>
          <a:prstGeom prst="rect">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88" y="3814034"/>
            <a:ext cx="9049657" cy="10357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4846869"/>
            <a:ext cx="9049657" cy="103577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userDrawn="1"/>
        </p:nvGrpSpPr>
        <p:grpSpPr>
          <a:xfrm>
            <a:off x="8454025" y="2360707"/>
            <a:ext cx="1926183" cy="2885243"/>
            <a:chOff x="8575220" y="3569640"/>
            <a:chExt cx="1926183" cy="2525032"/>
          </a:xfrm>
        </p:grpSpPr>
        <p:grpSp>
          <p:nvGrpSpPr>
            <p:cNvPr id="22" name="Groupe 21"/>
            <p:cNvGrpSpPr/>
            <p:nvPr userDrawn="1"/>
          </p:nvGrpSpPr>
          <p:grpSpPr>
            <a:xfrm>
              <a:off x="8866728" y="3569640"/>
              <a:ext cx="1634675" cy="845732"/>
              <a:chOff x="8334688" y="1033085"/>
              <a:chExt cx="1634675" cy="845732"/>
            </a:xfrm>
            <a:solidFill>
              <a:schemeClr val="accent4"/>
            </a:solidFill>
          </p:grpSpPr>
          <p:sp>
            <p:nvSpPr>
              <p:cNvPr id="23" name="Pentagone 22"/>
              <p:cNvSpPr/>
              <p:nvPr userDrawn="1"/>
            </p:nvSpPr>
            <p:spPr>
              <a:xfrm>
                <a:off x="8478021" y="1036648"/>
                <a:ext cx="1491342" cy="842169"/>
              </a:xfrm>
              <a:prstGeom prst="homePlate">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userDrawn="1"/>
            </p:nvSpPr>
            <p:spPr>
              <a:xfrm flipH="1">
                <a:off x="8334688" y="1033085"/>
                <a:ext cx="143331" cy="845731"/>
              </a:xfrm>
              <a:prstGeom prst="rtTriangle">
                <a:avLst/>
              </a:prstGeom>
              <a:solidFill>
                <a:srgbClr val="B49FFF"/>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userDrawn="1"/>
          </p:nvGrpSpPr>
          <p:grpSpPr>
            <a:xfrm>
              <a:off x="8722857" y="4410707"/>
              <a:ext cx="1634675" cy="842170"/>
              <a:chOff x="8334370" y="1030296"/>
              <a:chExt cx="1634675" cy="842170"/>
            </a:xfrm>
            <a:solidFill>
              <a:schemeClr val="accent5"/>
            </a:solidFill>
          </p:grpSpPr>
          <p:sp>
            <p:nvSpPr>
              <p:cNvPr id="26" name="Pentagone 25"/>
              <p:cNvSpPr/>
              <p:nvPr userDrawn="1"/>
            </p:nvSpPr>
            <p:spPr>
              <a:xfrm>
                <a:off x="8477703"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8334370" y="1030296"/>
                <a:ext cx="143331" cy="842169"/>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userDrawn="1"/>
          </p:nvGrpSpPr>
          <p:grpSpPr>
            <a:xfrm>
              <a:off x="8575220" y="5252503"/>
              <a:ext cx="1634675" cy="842169"/>
              <a:chOff x="8329607" y="1030297"/>
              <a:chExt cx="1634675" cy="842169"/>
            </a:xfrm>
            <a:solidFill>
              <a:schemeClr val="accent6"/>
            </a:solidFill>
          </p:grpSpPr>
          <p:sp>
            <p:nvSpPr>
              <p:cNvPr id="29" name="Pentagone 28"/>
              <p:cNvSpPr/>
              <p:nvPr userDrawn="1"/>
            </p:nvSpPr>
            <p:spPr>
              <a:xfrm>
                <a:off x="8472940"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rectangle 29"/>
              <p:cNvSpPr/>
              <p:nvPr userDrawn="1"/>
            </p:nvSpPr>
            <p:spPr>
              <a:xfrm flipH="1">
                <a:off x="8329607" y="1030297"/>
                <a:ext cx="143331" cy="842168"/>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8" name="ZoneTexte 37"/>
          <p:cNvSpPr txBox="1"/>
          <p:nvPr userDrawn="1"/>
        </p:nvSpPr>
        <p:spPr>
          <a:xfrm>
            <a:off x="9062133" y="2594743"/>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03</a:t>
            </a:r>
          </a:p>
        </p:txBody>
      </p:sp>
      <p:sp>
        <p:nvSpPr>
          <p:cNvPr id="39" name="ZoneTexte 38"/>
          <p:cNvSpPr txBox="1"/>
          <p:nvPr userDrawn="1"/>
        </p:nvSpPr>
        <p:spPr>
          <a:xfrm>
            <a:off x="8904200" y="3560912"/>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04</a:t>
            </a:r>
          </a:p>
        </p:txBody>
      </p:sp>
      <p:sp>
        <p:nvSpPr>
          <p:cNvPr id="40" name="ZoneTexte 39"/>
          <p:cNvSpPr txBox="1"/>
          <p:nvPr userDrawn="1"/>
        </p:nvSpPr>
        <p:spPr>
          <a:xfrm>
            <a:off x="8743586" y="4527828"/>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05</a:t>
            </a:r>
          </a:p>
        </p:txBody>
      </p:sp>
      <p:sp>
        <p:nvSpPr>
          <p:cNvPr id="47" name="Espace réservé du texte 41"/>
          <p:cNvSpPr>
            <a:spLocks noGrp="1"/>
          </p:cNvSpPr>
          <p:nvPr>
            <p:ph type="body" sz="quarter" idx="14" hasCustomPrompt="1"/>
          </p:nvPr>
        </p:nvSpPr>
        <p:spPr>
          <a:xfrm>
            <a:off x="838434" y="287853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8" name="Espace réservé du texte 43"/>
          <p:cNvSpPr>
            <a:spLocks noGrp="1"/>
          </p:cNvSpPr>
          <p:nvPr>
            <p:ph type="body" sz="quarter" idx="15"/>
          </p:nvPr>
        </p:nvSpPr>
        <p:spPr>
          <a:xfrm>
            <a:off x="838434" y="322187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9" name="Espace réservé du texte 41"/>
          <p:cNvSpPr>
            <a:spLocks noGrp="1"/>
          </p:cNvSpPr>
          <p:nvPr>
            <p:ph type="body" sz="quarter" idx="16" hasCustomPrompt="1"/>
          </p:nvPr>
        </p:nvSpPr>
        <p:spPr>
          <a:xfrm>
            <a:off x="838434" y="3915934"/>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0" name="Espace réservé du texte 43"/>
          <p:cNvSpPr>
            <a:spLocks noGrp="1"/>
          </p:cNvSpPr>
          <p:nvPr>
            <p:ph type="body" sz="quarter" idx="17"/>
          </p:nvPr>
        </p:nvSpPr>
        <p:spPr>
          <a:xfrm>
            <a:off x="838434" y="4259273"/>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51" name="Espace réservé du texte 41"/>
          <p:cNvSpPr>
            <a:spLocks noGrp="1"/>
          </p:cNvSpPr>
          <p:nvPr>
            <p:ph type="body" sz="quarter" idx="18" hasCustomPrompt="1"/>
          </p:nvPr>
        </p:nvSpPr>
        <p:spPr>
          <a:xfrm>
            <a:off x="838434" y="4947126"/>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2" name="Espace réservé du texte 43"/>
          <p:cNvSpPr>
            <a:spLocks noGrp="1"/>
          </p:cNvSpPr>
          <p:nvPr>
            <p:ph type="body" sz="quarter" idx="19"/>
          </p:nvPr>
        </p:nvSpPr>
        <p:spPr>
          <a:xfrm>
            <a:off x="838434" y="5290465"/>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pic>
        <p:nvPicPr>
          <p:cNvPr id="55" name="Graphique 3">
            <a:extLst>
              <a:ext uri="{FF2B5EF4-FFF2-40B4-BE49-F238E27FC236}">
                <a16:creationId xmlns:a16="http://schemas.microsoft.com/office/drawing/2014/main" id="{FDF62470-6F3B-441F-B82B-6C741363CA6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3048" y="3376381"/>
            <a:ext cx="952500" cy="952500"/>
          </a:xfrm>
          <a:prstGeom prst="rect">
            <a:avLst/>
          </a:prstGeom>
        </p:spPr>
      </p:pic>
      <p:pic>
        <p:nvPicPr>
          <p:cNvPr id="56" name="Graphique 4">
            <a:extLst>
              <a:ext uri="{FF2B5EF4-FFF2-40B4-BE49-F238E27FC236}">
                <a16:creationId xmlns:a16="http://schemas.microsoft.com/office/drawing/2014/main" id="{92988307-9AB4-4027-8EF4-E672E99D205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2504" y="2369257"/>
            <a:ext cx="952500" cy="952500"/>
          </a:xfrm>
          <a:prstGeom prst="rect">
            <a:avLst/>
          </a:prstGeom>
        </p:spPr>
      </p:pic>
      <p:pic>
        <p:nvPicPr>
          <p:cNvPr id="59" name="Graphique 8">
            <a:extLst>
              <a:ext uri="{FF2B5EF4-FFF2-40B4-BE49-F238E27FC236}">
                <a16:creationId xmlns:a16="http://schemas.microsoft.com/office/drawing/2014/main" id="{DF6B422B-248E-4FEC-9B2B-5CFC2C0BD33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6254" y="4398589"/>
            <a:ext cx="952500" cy="952500"/>
          </a:xfrm>
          <a:prstGeom prst="rect">
            <a:avLst/>
          </a:prstGeom>
        </p:spPr>
      </p:pic>
    </p:spTree>
    <p:extLst>
      <p:ext uri="{BB962C8B-B14F-4D97-AF65-F5344CB8AC3E}">
        <p14:creationId xmlns:p14="http://schemas.microsoft.com/office/powerpoint/2010/main" val="185748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Disposition personnalisée">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287596" y="966058"/>
            <a:ext cx="7166429" cy="930275"/>
          </a:xfrm>
          <a:prstGeom prst="rect">
            <a:avLst/>
          </a:prstGeom>
        </p:spPr>
        <p:txBody>
          <a:bodyPr/>
          <a:lstStyle>
            <a:lvl1pPr algn="ctr">
              <a:defRPr/>
            </a:lvl1pPr>
          </a:lstStyle>
          <a:p>
            <a:r>
              <a:rPr lang="fr-FR"/>
              <a:t>Modifiez le style du titre</a:t>
            </a:r>
          </a:p>
        </p:txBody>
      </p:sp>
      <p:sp>
        <p:nvSpPr>
          <p:cNvPr id="10" name="Rectangle 9"/>
          <p:cNvSpPr/>
          <p:nvPr userDrawn="1"/>
        </p:nvSpPr>
        <p:spPr>
          <a:xfrm>
            <a:off x="0" y="2779904"/>
            <a:ext cx="9049657" cy="1035773"/>
          </a:xfrm>
          <a:prstGeom prst="rect">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88" y="3814034"/>
            <a:ext cx="9049657" cy="10357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4846869"/>
            <a:ext cx="9049657" cy="103577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userDrawn="1"/>
        </p:nvGrpSpPr>
        <p:grpSpPr>
          <a:xfrm>
            <a:off x="8454025" y="2360707"/>
            <a:ext cx="1926183" cy="2885243"/>
            <a:chOff x="8575220" y="3569640"/>
            <a:chExt cx="1926183" cy="2525032"/>
          </a:xfrm>
        </p:grpSpPr>
        <p:grpSp>
          <p:nvGrpSpPr>
            <p:cNvPr id="22" name="Groupe 21"/>
            <p:cNvGrpSpPr/>
            <p:nvPr userDrawn="1"/>
          </p:nvGrpSpPr>
          <p:grpSpPr>
            <a:xfrm>
              <a:off x="8866728" y="3569640"/>
              <a:ext cx="1634675" cy="845732"/>
              <a:chOff x="8334688" y="1033085"/>
              <a:chExt cx="1634675" cy="845732"/>
            </a:xfrm>
            <a:solidFill>
              <a:schemeClr val="accent4"/>
            </a:solidFill>
          </p:grpSpPr>
          <p:sp>
            <p:nvSpPr>
              <p:cNvPr id="23" name="Pentagone 22"/>
              <p:cNvSpPr/>
              <p:nvPr userDrawn="1"/>
            </p:nvSpPr>
            <p:spPr>
              <a:xfrm>
                <a:off x="8478021" y="1036648"/>
                <a:ext cx="1491342" cy="842169"/>
              </a:xfrm>
              <a:prstGeom prst="homePlate">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userDrawn="1"/>
            </p:nvSpPr>
            <p:spPr>
              <a:xfrm flipH="1">
                <a:off x="8334688" y="1033085"/>
                <a:ext cx="143331" cy="845731"/>
              </a:xfrm>
              <a:prstGeom prst="rtTriangle">
                <a:avLst/>
              </a:prstGeom>
              <a:solidFill>
                <a:srgbClr val="B49FFF"/>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userDrawn="1"/>
          </p:nvGrpSpPr>
          <p:grpSpPr>
            <a:xfrm>
              <a:off x="8722857" y="4410707"/>
              <a:ext cx="1634675" cy="842170"/>
              <a:chOff x="8334370" y="1030296"/>
              <a:chExt cx="1634675" cy="842170"/>
            </a:xfrm>
            <a:solidFill>
              <a:schemeClr val="accent5"/>
            </a:solidFill>
          </p:grpSpPr>
          <p:sp>
            <p:nvSpPr>
              <p:cNvPr id="26" name="Pentagone 25"/>
              <p:cNvSpPr/>
              <p:nvPr userDrawn="1"/>
            </p:nvSpPr>
            <p:spPr>
              <a:xfrm>
                <a:off x="8477703"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8334370" y="1030296"/>
                <a:ext cx="143331" cy="842169"/>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userDrawn="1"/>
          </p:nvGrpSpPr>
          <p:grpSpPr>
            <a:xfrm>
              <a:off x="8575220" y="5252503"/>
              <a:ext cx="1634675" cy="842169"/>
              <a:chOff x="8329607" y="1030297"/>
              <a:chExt cx="1634675" cy="842169"/>
            </a:xfrm>
            <a:solidFill>
              <a:schemeClr val="accent6"/>
            </a:solidFill>
          </p:grpSpPr>
          <p:sp>
            <p:nvSpPr>
              <p:cNvPr id="29" name="Pentagone 28"/>
              <p:cNvSpPr/>
              <p:nvPr userDrawn="1"/>
            </p:nvSpPr>
            <p:spPr>
              <a:xfrm>
                <a:off x="8472940"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rectangle 29"/>
              <p:cNvSpPr/>
              <p:nvPr userDrawn="1"/>
            </p:nvSpPr>
            <p:spPr>
              <a:xfrm flipH="1">
                <a:off x="8329607" y="1030297"/>
                <a:ext cx="143331" cy="842168"/>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8" name="ZoneTexte 37"/>
          <p:cNvSpPr txBox="1"/>
          <p:nvPr userDrawn="1"/>
        </p:nvSpPr>
        <p:spPr>
          <a:xfrm>
            <a:off x="9062133" y="2594743"/>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03</a:t>
            </a:r>
          </a:p>
        </p:txBody>
      </p:sp>
      <p:sp>
        <p:nvSpPr>
          <p:cNvPr id="39" name="ZoneTexte 38"/>
          <p:cNvSpPr txBox="1"/>
          <p:nvPr userDrawn="1"/>
        </p:nvSpPr>
        <p:spPr>
          <a:xfrm>
            <a:off x="8904200" y="3560912"/>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04</a:t>
            </a:r>
          </a:p>
        </p:txBody>
      </p:sp>
      <p:sp>
        <p:nvSpPr>
          <p:cNvPr id="40" name="ZoneTexte 39"/>
          <p:cNvSpPr txBox="1"/>
          <p:nvPr userDrawn="1"/>
        </p:nvSpPr>
        <p:spPr>
          <a:xfrm>
            <a:off x="8743586" y="4527828"/>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05</a:t>
            </a:r>
          </a:p>
        </p:txBody>
      </p:sp>
      <p:sp>
        <p:nvSpPr>
          <p:cNvPr id="47" name="Espace réservé du texte 41"/>
          <p:cNvSpPr>
            <a:spLocks noGrp="1"/>
          </p:cNvSpPr>
          <p:nvPr>
            <p:ph type="body" sz="quarter" idx="14" hasCustomPrompt="1"/>
          </p:nvPr>
        </p:nvSpPr>
        <p:spPr>
          <a:xfrm>
            <a:off x="838434" y="287853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8" name="Espace réservé du texte 43"/>
          <p:cNvSpPr>
            <a:spLocks noGrp="1"/>
          </p:cNvSpPr>
          <p:nvPr>
            <p:ph type="body" sz="quarter" idx="15"/>
          </p:nvPr>
        </p:nvSpPr>
        <p:spPr>
          <a:xfrm>
            <a:off x="838434" y="322187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9" name="Espace réservé du texte 41"/>
          <p:cNvSpPr>
            <a:spLocks noGrp="1"/>
          </p:cNvSpPr>
          <p:nvPr>
            <p:ph type="body" sz="quarter" idx="16" hasCustomPrompt="1"/>
          </p:nvPr>
        </p:nvSpPr>
        <p:spPr>
          <a:xfrm>
            <a:off x="838434" y="3915934"/>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0" name="Espace réservé du texte 43"/>
          <p:cNvSpPr>
            <a:spLocks noGrp="1"/>
          </p:cNvSpPr>
          <p:nvPr>
            <p:ph type="body" sz="quarter" idx="17"/>
          </p:nvPr>
        </p:nvSpPr>
        <p:spPr>
          <a:xfrm>
            <a:off x="838434" y="4259273"/>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51" name="Espace réservé du texte 41"/>
          <p:cNvSpPr>
            <a:spLocks noGrp="1"/>
          </p:cNvSpPr>
          <p:nvPr>
            <p:ph type="body" sz="quarter" idx="18" hasCustomPrompt="1"/>
          </p:nvPr>
        </p:nvSpPr>
        <p:spPr>
          <a:xfrm>
            <a:off x="838434" y="4947126"/>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2" name="Espace réservé du texte 43"/>
          <p:cNvSpPr>
            <a:spLocks noGrp="1"/>
          </p:cNvSpPr>
          <p:nvPr>
            <p:ph type="body" sz="quarter" idx="19"/>
          </p:nvPr>
        </p:nvSpPr>
        <p:spPr>
          <a:xfrm>
            <a:off x="838434" y="5290465"/>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35" name="Espace réservé pour une image  2"/>
          <p:cNvSpPr>
            <a:spLocks noGrp="1"/>
          </p:cNvSpPr>
          <p:nvPr>
            <p:ph type="pic" sz="quarter" idx="22"/>
          </p:nvPr>
        </p:nvSpPr>
        <p:spPr>
          <a:xfrm>
            <a:off x="10641373" y="2321430"/>
            <a:ext cx="954000" cy="954000"/>
          </a:xfrm>
          <a:prstGeom prst="rect">
            <a:avLst/>
          </a:prstGeom>
        </p:spPr>
        <p:txBody>
          <a:bodyPr/>
          <a:lstStyle/>
          <a:p>
            <a:r>
              <a:rPr lang="fr-FR"/>
              <a:t>Cliquez sur l'icône pour ajouter une image</a:t>
            </a:r>
          </a:p>
        </p:txBody>
      </p:sp>
      <p:sp>
        <p:nvSpPr>
          <p:cNvPr id="36" name="Espace réservé pour une image  2"/>
          <p:cNvSpPr>
            <a:spLocks noGrp="1"/>
          </p:cNvSpPr>
          <p:nvPr>
            <p:ph type="pic" sz="quarter" idx="23"/>
          </p:nvPr>
        </p:nvSpPr>
        <p:spPr>
          <a:xfrm>
            <a:off x="10469475" y="3289716"/>
            <a:ext cx="954000" cy="954000"/>
          </a:xfrm>
          <a:prstGeom prst="rect">
            <a:avLst/>
          </a:prstGeom>
        </p:spPr>
        <p:txBody>
          <a:bodyPr/>
          <a:lstStyle/>
          <a:p>
            <a:r>
              <a:rPr lang="fr-FR"/>
              <a:t>Cliquez sur l'icône pour ajouter une image</a:t>
            </a:r>
          </a:p>
        </p:txBody>
      </p:sp>
      <p:sp>
        <p:nvSpPr>
          <p:cNvPr id="37" name="Espace réservé pour une image  2"/>
          <p:cNvSpPr>
            <a:spLocks noGrp="1"/>
          </p:cNvSpPr>
          <p:nvPr>
            <p:ph type="pic" sz="quarter" idx="24"/>
          </p:nvPr>
        </p:nvSpPr>
        <p:spPr>
          <a:xfrm>
            <a:off x="10261967" y="4258937"/>
            <a:ext cx="954000" cy="954000"/>
          </a:xfrm>
          <a:prstGeom prst="rect">
            <a:avLst/>
          </a:prstGeom>
        </p:spPr>
        <p:txBody>
          <a:bodyPr/>
          <a:lstStyle/>
          <a:p>
            <a:r>
              <a:rPr lang="fr-FR"/>
              <a:t>Cliquez sur l'icône pour ajouter une image</a:t>
            </a:r>
          </a:p>
        </p:txBody>
      </p:sp>
    </p:spTree>
    <p:extLst>
      <p:ext uri="{BB962C8B-B14F-4D97-AF65-F5344CB8AC3E}">
        <p14:creationId xmlns:p14="http://schemas.microsoft.com/office/powerpoint/2010/main" val="230231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4_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6265" y="1"/>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355572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9_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101618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6_Diapositive de tit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27777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Diapositive de titre">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89910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Diapositive de titr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2"/>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138433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Diapositive de titre">
    <p:bg>
      <p:bgPr>
        <a:blipFill dpi="0" rotWithShape="1">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3"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59782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1_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275153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2_Diapositive de 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26577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5" name="Espace réservé pour une image  9" descr="icon_Data&amp;IA_violet.png">
            <a:extLst>
              <a:ext uri="{FF2B5EF4-FFF2-40B4-BE49-F238E27FC236}">
                <a16:creationId xmlns:a16="http://schemas.microsoft.com/office/drawing/2014/main" id="{437DF39E-B88C-4867-9EBB-703CC3AB73BB}"/>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6" name="Espace réservé pour une image  10" descr="icon_DevOps_violet.png">
            <a:extLst>
              <a:ext uri="{FF2B5EF4-FFF2-40B4-BE49-F238E27FC236}">
                <a16:creationId xmlns:a16="http://schemas.microsoft.com/office/drawing/2014/main" id="{9A3D49A9-128B-425F-8EFE-465F809179C4}"/>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7" name="Espace réservé pour une image  11" descr="icon_Integration_violet.png">
            <a:extLst>
              <a:ext uri="{FF2B5EF4-FFF2-40B4-BE49-F238E27FC236}">
                <a16:creationId xmlns:a16="http://schemas.microsoft.com/office/drawing/2014/main" id="{2982FA7F-F8FF-4E7B-8639-57471A8741B8}"/>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8" name="Espace réservé pour une image  12" descr="icon_Mobile_violet.png">
            <a:extLst>
              <a:ext uri="{FF2B5EF4-FFF2-40B4-BE49-F238E27FC236}">
                <a16:creationId xmlns:a16="http://schemas.microsoft.com/office/drawing/2014/main" id="{C2083D74-8175-4EE5-B8F9-9279483CD851}"/>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9" name="Espace réservé pour une image  13" descr="icon_Securite_violet.png">
            <a:extLst>
              <a:ext uri="{FF2B5EF4-FFF2-40B4-BE49-F238E27FC236}">
                <a16:creationId xmlns:a16="http://schemas.microsoft.com/office/drawing/2014/main" id="{C1AFE828-FF13-431A-95C1-5315C3A40EB6}"/>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0" name="Espace réservé pour une image  14" descr="icon_Software_Craftmanship_violet.png">
            <a:extLst>
              <a:ext uri="{FF2B5EF4-FFF2-40B4-BE49-F238E27FC236}">
                <a16:creationId xmlns:a16="http://schemas.microsoft.com/office/drawing/2014/main" id="{4710EEBE-5BC2-458F-9E0B-6F3145034684}"/>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1" name="Espace réservé pour une image  8" descr="icon_Cloud&amp;Web_violet.png">
            <a:extLst>
              <a:ext uri="{FF2B5EF4-FFF2-40B4-BE49-F238E27FC236}">
                <a16:creationId xmlns:a16="http://schemas.microsoft.com/office/drawing/2014/main" id="{B37D4F76-95E1-41FD-AFD7-B1B38EE204D7}"/>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2" name="Graphique 21">
            <a:extLst>
              <a:ext uri="{FF2B5EF4-FFF2-40B4-BE49-F238E27FC236}">
                <a16:creationId xmlns:a16="http://schemas.microsoft.com/office/drawing/2014/main" id="{932A248A-B859-49C9-9C52-A8700470A88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2283578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Diapositive de titre">
    <p:bg>
      <p:bgPr>
        <a:solidFill>
          <a:schemeClr val="accent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ntrée manuelle 3">
            <a:extLst>
              <a:ext uri="{FF2B5EF4-FFF2-40B4-BE49-F238E27FC236}">
                <a16:creationId xmlns:a16="http://schemas.microsoft.com/office/drawing/2014/main" id="{DD6A762F-0954-42F2-A398-8B7041427F14}"/>
              </a:ext>
            </a:extLst>
          </p:cNvPr>
          <p:cNvSpPr/>
          <p:nvPr userDrawn="1"/>
        </p:nvSpPr>
        <p:spPr>
          <a:xfrm rot="5400000">
            <a:off x="-1146071" y="1146069"/>
            <a:ext cx="6858001" cy="4565864"/>
          </a:xfrm>
          <a:prstGeom prst="flowChartManualInpu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74172" y="5085990"/>
            <a:ext cx="4042228" cy="865634"/>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6" name="Image 5">
            <a:extLst>
              <a:ext uri="{FF2B5EF4-FFF2-40B4-BE49-F238E27FC236}">
                <a16:creationId xmlns:a16="http://schemas.microsoft.com/office/drawing/2014/main" id="{280D677E-28B2-4F58-B26C-EBDD4E96FD4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9215" y="560985"/>
            <a:ext cx="2161107" cy="801410"/>
          </a:xfrm>
          <a:prstGeom prst="rect">
            <a:avLst/>
          </a:prstGeom>
        </p:spPr>
      </p:pic>
      <p:sp>
        <p:nvSpPr>
          <p:cNvPr id="16" name="Titre 15"/>
          <p:cNvSpPr>
            <a:spLocks noGrp="1"/>
          </p:cNvSpPr>
          <p:nvPr>
            <p:ph type="title"/>
          </p:nvPr>
        </p:nvSpPr>
        <p:spPr>
          <a:xfrm>
            <a:off x="174172" y="3921125"/>
            <a:ext cx="3795486" cy="930275"/>
          </a:xfrm>
          <a:prstGeom prst="snip1Rect">
            <a:avLst/>
          </a:prstGeom>
        </p:spPr>
        <p:txBody>
          <a:bodyPr/>
          <a:lstStyle/>
          <a:p>
            <a:r>
              <a:rPr lang="fr-FR"/>
              <a:t>Modifiez le style du titre</a:t>
            </a:r>
          </a:p>
        </p:txBody>
      </p:sp>
    </p:spTree>
    <p:extLst>
      <p:ext uri="{BB962C8B-B14F-4D97-AF65-F5344CB8AC3E}">
        <p14:creationId xmlns:p14="http://schemas.microsoft.com/office/powerpoint/2010/main" val="6746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Disposition personnalisée">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A38965-7959-4EFE-A708-1358B8146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4" y="1686111"/>
            <a:ext cx="10050780" cy="3230880"/>
          </a:xfrm>
          <a:prstGeom prst="rect">
            <a:avLst/>
          </a:prstGeom>
        </p:spPr>
      </p:pic>
      <p:sp>
        <p:nvSpPr>
          <p:cNvPr id="15" name="Rectangle 14"/>
          <p:cNvSpPr/>
          <p:nvPr userDrawn="1"/>
        </p:nvSpPr>
        <p:spPr>
          <a:xfrm>
            <a:off x="6494" y="1692352"/>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Trapèze 18"/>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41"/>
          <p:cNvSpPr>
            <a:spLocks noGrp="1"/>
          </p:cNvSpPr>
          <p:nvPr>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21" name="Espace réservé du texte 43"/>
          <p:cNvSpPr>
            <a:spLocks noGrp="1"/>
          </p:cNvSpPr>
          <p:nvPr>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810065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1_Disposition personnalisé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40D7339-68B5-4873-8D3A-DE42554DD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8569"/>
            <a:ext cx="11126804" cy="3234088"/>
          </a:xfrm>
          <a:prstGeom prst="rect">
            <a:avLst/>
          </a:prstGeom>
        </p:spPr>
      </p:pic>
      <p:sp>
        <p:nvSpPr>
          <p:cNvPr id="15" name="Rectangle 14"/>
          <p:cNvSpPr/>
          <p:nvPr userDrawn="1"/>
        </p:nvSpPr>
        <p:spPr>
          <a:xfrm>
            <a:off x="0" y="1659600"/>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Trapèze 18"/>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41"/>
          <p:cNvSpPr>
            <a:spLocks noGrp="1"/>
          </p:cNvSpPr>
          <p:nvPr>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21" name="Espace réservé du texte 43"/>
          <p:cNvSpPr>
            <a:spLocks noGrp="1"/>
          </p:cNvSpPr>
          <p:nvPr>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82130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Disposition personnalisé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3F03E1-D45D-48B7-BD6A-895731632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0878"/>
            <a:ext cx="10040112" cy="3236976"/>
          </a:xfrm>
          <a:prstGeom prst="rect">
            <a:avLst/>
          </a:prstGeom>
        </p:spPr>
      </p:pic>
      <p:sp>
        <p:nvSpPr>
          <p:cNvPr id="15" name="Rectangle 14"/>
          <p:cNvSpPr/>
          <p:nvPr userDrawn="1"/>
        </p:nvSpPr>
        <p:spPr>
          <a:xfrm>
            <a:off x="0" y="1684797"/>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85472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8B9F66-2DF1-45E0-AEC6-74BF5D6D3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4794"/>
            <a:ext cx="9685868" cy="3220036"/>
          </a:xfrm>
          <a:prstGeom prst="rect">
            <a:avLst/>
          </a:prstGeom>
        </p:spPr>
      </p:pic>
      <p:sp>
        <p:nvSpPr>
          <p:cNvPr id="15" name="Rectangle 14"/>
          <p:cNvSpPr/>
          <p:nvPr userDrawn="1"/>
        </p:nvSpPr>
        <p:spPr>
          <a:xfrm>
            <a:off x="-4" y="1684797"/>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257895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Disposition personnalisée">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8809635-B5E9-44C6-BDF9-417690E1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2" y="1691013"/>
            <a:ext cx="9197340" cy="3230880"/>
          </a:xfrm>
          <a:prstGeom prst="rect">
            <a:avLst/>
          </a:prstGeom>
        </p:spPr>
      </p:pic>
      <p:sp>
        <p:nvSpPr>
          <p:cNvPr id="15" name="Rectangle 14"/>
          <p:cNvSpPr/>
          <p:nvPr userDrawn="1"/>
        </p:nvSpPr>
        <p:spPr>
          <a:xfrm>
            <a:off x="7569" y="1684797"/>
            <a:ext cx="9069524"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65959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0_Disposition personnalisé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BB45DDA-C9BB-4A6A-8FF0-4A315153D7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688529"/>
            <a:ext cx="9740766" cy="3234088"/>
          </a:xfrm>
          <a:prstGeom prst="rect">
            <a:avLst/>
          </a:prstGeom>
        </p:spPr>
      </p:pic>
      <p:sp>
        <p:nvSpPr>
          <p:cNvPr id="15" name="Rectangle 14"/>
          <p:cNvSpPr/>
          <p:nvPr userDrawn="1"/>
        </p:nvSpPr>
        <p:spPr>
          <a:xfrm>
            <a:off x="-4" y="1689560"/>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136610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1_Disposition personnalisée">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4910838-1444-48B4-AF45-62E56A855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4" y="1685318"/>
            <a:ext cx="9989820" cy="3230880"/>
          </a:xfrm>
          <a:prstGeom prst="rect">
            <a:avLst/>
          </a:prstGeom>
        </p:spPr>
      </p:pic>
      <p:sp>
        <p:nvSpPr>
          <p:cNvPr id="15" name="Rectangle 14"/>
          <p:cNvSpPr/>
          <p:nvPr userDrawn="1"/>
        </p:nvSpPr>
        <p:spPr>
          <a:xfrm>
            <a:off x="11142" y="1689560"/>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88198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2_Disposition personnalisé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AC9739-95C7-4B20-A77A-B7C43EF21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065101"/>
            <a:ext cx="11810695" cy="3234225"/>
          </a:xfrm>
          <a:prstGeom prst="rect">
            <a:avLst/>
          </a:prstGeom>
        </p:spPr>
      </p:pic>
      <p:sp>
        <p:nvSpPr>
          <p:cNvPr id="15" name="Rectangle 14"/>
          <p:cNvSpPr/>
          <p:nvPr userDrawn="1"/>
        </p:nvSpPr>
        <p:spPr>
          <a:xfrm>
            <a:off x="-5" y="2055664"/>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2039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_Disposition personnalisée">
    <p:bg>
      <p:bgPr>
        <a:solidFill>
          <a:schemeClr val="bg1"/>
        </a:solidFill>
        <a:effectLst/>
      </p:bgPr>
    </p:bg>
    <p:spTree>
      <p:nvGrpSpPr>
        <p:cNvPr id="1" name=""/>
        <p:cNvGrpSpPr/>
        <p:nvPr/>
      </p:nvGrpSpPr>
      <p:grpSpPr>
        <a:xfrm>
          <a:off x="0" y="0"/>
          <a:ext cx="0" cy="0"/>
          <a:chOff x="0" y="0"/>
          <a:chExt cx="0" cy="0"/>
        </a:xfrm>
      </p:grpSpPr>
      <p:sp>
        <p:nvSpPr>
          <p:cNvPr id="4" name="Espace réservé pour une image  3"/>
          <p:cNvSpPr>
            <a:spLocks noGrp="1"/>
          </p:cNvSpPr>
          <p:nvPr>
            <p:ph type="pic" sz="quarter" idx="16"/>
          </p:nvPr>
        </p:nvSpPr>
        <p:spPr>
          <a:xfrm>
            <a:off x="0" y="1684800"/>
            <a:ext cx="9190038" cy="3233737"/>
          </a:xfrm>
          <a:prstGeom prst="rect">
            <a:avLst/>
          </a:prstGeom>
        </p:spPr>
        <p:txBody>
          <a:bodyPr/>
          <a:lstStyle/>
          <a:p>
            <a:r>
              <a:rPr lang="fr-FR"/>
              <a:t>Cliquez sur l'icône pour ajouter une image</a:t>
            </a:r>
          </a:p>
        </p:txBody>
      </p:sp>
      <p:sp>
        <p:nvSpPr>
          <p:cNvPr id="15" name="Rectangle 14"/>
          <p:cNvSpPr/>
          <p:nvPr userDrawn="1"/>
        </p:nvSpPr>
        <p:spPr>
          <a:xfrm>
            <a:off x="-4" y="1685139"/>
            <a:ext cx="12192003" cy="3233057"/>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Trapèze 17"/>
          <p:cNvSpPr/>
          <p:nvPr userDrawn="1"/>
        </p:nvSpPr>
        <p:spPr>
          <a:xfrm>
            <a:off x="8555796" y="1295570"/>
            <a:ext cx="4146744" cy="3233057"/>
          </a:xfrm>
          <a:prstGeom prst="trapezoid">
            <a:avLst>
              <a:gd name="adj" fmla="val 15248"/>
            </a:avLst>
          </a:prstGeom>
          <a:solidFill>
            <a:srgbClr val="3633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41"/>
          <p:cNvSpPr>
            <a:spLocks noGrp="1"/>
          </p:cNvSpPr>
          <p:nvPr userDrawn="1">
            <p:ph type="body" sz="quarter" idx="14" hasCustomPrompt="1"/>
          </p:nvPr>
        </p:nvSpPr>
        <p:spPr>
          <a:xfrm>
            <a:off x="8878140" y="2383906"/>
            <a:ext cx="2900861" cy="456553"/>
          </a:xfrm>
          <a:prstGeom prst="rect">
            <a:avLst/>
          </a:prstGeom>
        </p:spPr>
        <p:txBody>
          <a:bodyPr/>
          <a:lstStyle>
            <a:lvl1pPr>
              <a:defRPr sz="2400" b="1" cap="small" baseline="0">
                <a:solidFill>
                  <a:schemeClr val="bg1"/>
                </a:solidFill>
              </a:defRPr>
            </a:lvl1pPr>
          </a:lstStyle>
          <a:p>
            <a:pPr lvl="0"/>
            <a:r>
              <a:rPr lang="fr-FR"/>
              <a:t>Chapitre</a:t>
            </a:r>
          </a:p>
        </p:txBody>
      </p:sp>
      <p:sp>
        <p:nvSpPr>
          <p:cNvPr id="48" name="Espace réservé du texte 43"/>
          <p:cNvSpPr>
            <a:spLocks noGrp="1"/>
          </p:cNvSpPr>
          <p:nvPr userDrawn="1">
            <p:ph type="body" sz="quarter" idx="15"/>
          </p:nvPr>
        </p:nvSpPr>
        <p:spPr>
          <a:xfrm>
            <a:off x="8884515" y="2928936"/>
            <a:ext cx="3212683" cy="1127762"/>
          </a:xfrm>
          <a:prstGeom prst="rect">
            <a:avLst/>
          </a:prstGeom>
        </p:spPr>
        <p:txBody>
          <a:bodyPr>
            <a:normAutofit/>
          </a:bodyPr>
          <a:lstStyle>
            <a:lvl1pPr>
              <a:defRPr sz="1400" i="1">
                <a:solidFill>
                  <a:schemeClr val="bg1"/>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33511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5" name="Espace réservé pour une image  9" descr="icon_Data&amp;IA_violet.png">
            <a:extLst>
              <a:ext uri="{FF2B5EF4-FFF2-40B4-BE49-F238E27FC236}">
                <a16:creationId xmlns:a16="http://schemas.microsoft.com/office/drawing/2014/main" id="{A89E0585-A9E2-46BE-8CC2-B45AD4352EE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6" name="Espace réservé pour une image  10" descr="icon_DevOps_violet.png">
            <a:extLst>
              <a:ext uri="{FF2B5EF4-FFF2-40B4-BE49-F238E27FC236}">
                <a16:creationId xmlns:a16="http://schemas.microsoft.com/office/drawing/2014/main" id="{C4E02DB0-7C90-4DA0-A147-6EC027E75B45}"/>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7" name="Espace réservé pour une image  11" descr="icon_Integration_violet.png">
            <a:extLst>
              <a:ext uri="{FF2B5EF4-FFF2-40B4-BE49-F238E27FC236}">
                <a16:creationId xmlns:a16="http://schemas.microsoft.com/office/drawing/2014/main" id="{4B01E58E-5735-4DF2-B460-F5BEBBC70F63}"/>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8" name="Espace réservé pour une image  12" descr="icon_Mobile_violet.png">
            <a:extLst>
              <a:ext uri="{FF2B5EF4-FFF2-40B4-BE49-F238E27FC236}">
                <a16:creationId xmlns:a16="http://schemas.microsoft.com/office/drawing/2014/main" id="{13DA6540-F696-412B-B990-D19E955B5706}"/>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9" name="Espace réservé pour une image  13" descr="icon_Securite_violet.png">
            <a:extLst>
              <a:ext uri="{FF2B5EF4-FFF2-40B4-BE49-F238E27FC236}">
                <a16:creationId xmlns:a16="http://schemas.microsoft.com/office/drawing/2014/main" id="{ECA47624-4461-4D78-A98D-9380A9254BE6}"/>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0" name="Espace réservé pour une image  14" descr="icon_Software_Craftmanship_violet.png">
            <a:extLst>
              <a:ext uri="{FF2B5EF4-FFF2-40B4-BE49-F238E27FC236}">
                <a16:creationId xmlns:a16="http://schemas.microsoft.com/office/drawing/2014/main" id="{FE13EB17-63E0-46E2-9126-F9A59059F192}"/>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1" name="Espace réservé pour une image  8" descr="icon_Cloud&amp;Web_violet.png">
            <a:extLst>
              <a:ext uri="{FF2B5EF4-FFF2-40B4-BE49-F238E27FC236}">
                <a16:creationId xmlns:a16="http://schemas.microsoft.com/office/drawing/2014/main" id="{89B616CD-A04E-4D01-847A-D03FBEC8908E}"/>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2" name="Graphique 21">
            <a:extLst>
              <a:ext uri="{FF2B5EF4-FFF2-40B4-BE49-F238E27FC236}">
                <a16:creationId xmlns:a16="http://schemas.microsoft.com/office/drawing/2014/main" id="{EBFFE971-3405-4EE6-A06F-F84E008BB79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132591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9" name="Espace réservé du numéro de diapositive 5"/>
          <p:cNvSpPr txBox="1">
            <a:spLocks/>
          </p:cNvSpPr>
          <p:nvPr userDrawn="1"/>
        </p:nvSpPr>
        <p:spPr>
          <a:xfrm>
            <a:off x="11184566" y="6021288"/>
            <a:ext cx="1344149" cy="576064"/>
          </a:xfrm>
          <a:prstGeom prst="rect">
            <a:avLst/>
          </a:prstGeom>
        </p:spPr>
        <p:txBody>
          <a:bodyPr vert="horz" lIns="121920" tIns="60960" rIns="121920" bIns="609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9D84FF"/>
              </a:solidFill>
              <a:effectLst/>
              <a:uLnTx/>
              <a:uFillTx/>
              <a:latin typeface="Arial" pitchFamily="34" charset="0"/>
              <a:cs typeface="Arial" pitchFamily="34" charset="0"/>
            </a:endParaRPr>
          </a:p>
        </p:txBody>
      </p:sp>
      <p:pic>
        <p:nvPicPr>
          <p:cNvPr id="3" name="Image 2">
            <a:extLst>
              <a:ext uri="{FF2B5EF4-FFF2-40B4-BE49-F238E27FC236}">
                <a16:creationId xmlns:a16="http://schemas.microsoft.com/office/drawing/2014/main" id="{C6FBDB09-34C0-4E84-BD75-7F189D39E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4983" y="-7294"/>
            <a:ext cx="5082540" cy="6858000"/>
          </a:xfrm>
          <a:prstGeom prst="rect">
            <a:avLst/>
          </a:prstGeom>
        </p:spPr>
      </p:pic>
      <p:sp>
        <p:nvSpPr>
          <p:cNvPr id="4" name="Espace réservé du texte 3">
            <a:extLst>
              <a:ext uri="{FF2B5EF4-FFF2-40B4-BE49-F238E27FC236}">
                <a16:creationId xmlns:a16="http://schemas.microsoft.com/office/drawing/2014/main" id="{BC4B80DC-5BD9-4FA6-A6C7-EC747E0076EC}"/>
              </a:ext>
            </a:extLst>
          </p:cNvPr>
          <p:cNvSpPr>
            <a:spLocks noGrp="1"/>
          </p:cNvSpPr>
          <p:nvPr>
            <p:ph type="body" sz="quarter" idx="11"/>
          </p:nvPr>
        </p:nvSpPr>
        <p:spPr>
          <a:xfrm>
            <a:off x="609600" y="1528421"/>
            <a:ext cx="6062464" cy="4932814"/>
          </a:xfrm>
          <a:prstGeom prst="rect">
            <a:avLst/>
          </a:prstGeom>
        </p:spPr>
        <p:txBody>
          <a:body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609600" y="365125"/>
            <a:ext cx="6062464" cy="971275"/>
          </a:xfrm>
          <a:prstGeom prst="rect">
            <a:avLst/>
          </a:prstGeom>
        </p:spPr>
        <p:txBody>
          <a:bodyPr/>
          <a:lstStyle/>
          <a:p>
            <a:r>
              <a:rPr lang="fr-FR"/>
              <a:t>Modifiez le style du titre</a:t>
            </a:r>
          </a:p>
        </p:txBody>
      </p:sp>
      <p:sp>
        <p:nvSpPr>
          <p:cNvPr id="14" name="Rectangle 13">
            <a:extLst>
              <a:ext uri="{FF2B5EF4-FFF2-40B4-BE49-F238E27FC236}">
                <a16:creationId xmlns:a16="http://schemas.microsoft.com/office/drawing/2014/main" id="{A541594B-B214-48C2-AA9A-F01FDB8DC0DE}"/>
              </a:ext>
            </a:extLst>
          </p:cNvPr>
          <p:cNvSpPr/>
          <p:nvPr userDrawn="1"/>
        </p:nvSpPr>
        <p:spPr>
          <a:xfrm>
            <a:off x="7117587" y="-11152"/>
            <a:ext cx="5079999"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5"/>
          <p:cNvSpPr txBox="1">
            <a:spLocks/>
          </p:cNvSpPr>
          <p:nvPr userDrawn="1"/>
        </p:nvSpPr>
        <p:spPr>
          <a:xfrm>
            <a:off x="11214136" y="186227"/>
            <a:ext cx="815413" cy="480053"/>
          </a:xfrm>
          <a:prstGeom prst="rect">
            <a:avLst/>
          </a:prstGeom>
        </p:spPr>
        <p:txBody>
          <a:bodyPr vert="horz" lIns="121920" tIns="60960" rIns="121920" bIns="609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fld id="{F93CD8E6-FE5F-4B33-8D9B-E429F453EB2D}" type="slidenum">
              <a:rPr kumimoji="0" lang="fr-FR" sz="1333" b="0" i="0" u="none" strike="noStrike" kern="1200" cap="none" spc="0" normalizeH="0" baseline="0" noProof="0" smtClean="0">
                <a:ln>
                  <a:noFill/>
                </a:ln>
                <a:solidFill>
                  <a:srgbClr val="9D84FF"/>
                </a:solidFill>
                <a:effectLst/>
                <a:uLnTx/>
                <a:uFillTx/>
                <a:latin typeface="Arial" pitchFamily="34" charset="0"/>
                <a:cs typeface="Arial" pitchFamily="34" charset="0"/>
              </a:rPr>
              <a:pPr marL="0" marR="0" lvl="0" indent="0" algn="ctr" defTabSz="1219170" rtl="0" eaLnBrk="1" fontAlgn="auto" latinLnBrk="0" hangingPunct="1">
                <a:lnSpc>
                  <a:spcPct val="100000"/>
                </a:lnSpc>
                <a:spcBef>
                  <a:spcPts val="0"/>
                </a:spcBef>
                <a:spcAft>
                  <a:spcPts val="0"/>
                </a:spcAft>
                <a:buClrTx/>
                <a:buSzTx/>
                <a:buFontTx/>
                <a:buNone/>
                <a:tabLst/>
                <a:defRPr/>
              </a:pPr>
              <a:t>‹N°›</a:t>
            </a:fld>
            <a:endParaRPr kumimoji="0" lang="fr-FR" sz="1333" b="0" i="0" u="none" strike="noStrike" kern="1200" cap="none" spc="0" normalizeH="0" baseline="0" noProof="0">
              <a:ln>
                <a:noFill/>
              </a:ln>
              <a:solidFill>
                <a:srgbClr val="9D84FF"/>
              </a:solidFill>
              <a:effectLst/>
              <a:uLnTx/>
              <a:uFillTx/>
              <a:latin typeface="Arial" pitchFamily="34" charset="0"/>
              <a:cs typeface="Arial" pitchFamily="34" charset="0"/>
            </a:endParaRPr>
          </a:p>
        </p:txBody>
      </p:sp>
      <p:pic>
        <p:nvPicPr>
          <p:cNvPr id="16" name="Image 15"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035635" y="6203376"/>
            <a:ext cx="1436962" cy="418356"/>
          </a:xfrm>
          <a:prstGeom prst="rect">
            <a:avLst/>
          </a:prstGeom>
        </p:spPr>
      </p:pic>
      <p:sp>
        <p:nvSpPr>
          <p:cNvPr id="20" name="Espace réservé du numéro de diapositive 5"/>
          <p:cNvSpPr txBox="1">
            <a:spLocks/>
          </p:cNvSpPr>
          <p:nvPr userDrawn="1"/>
        </p:nvSpPr>
        <p:spPr>
          <a:xfrm>
            <a:off x="11376587" y="6309320"/>
            <a:ext cx="815413" cy="480053"/>
          </a:xfrm>
          <a:prstGeom prst="rect">
            <a:avLst/>
          </a:prstGeom>
        </p:spPr>
        <p:txBody>
          <a:bodyPr vert="horz" lIns="121920" tIns="60960" rIns="121920" bIns="609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fld id="{F93CD8E6-FE5F-4B33-8D9B-E429F453EB2D}" type="slidenum">
              <a:rPr kumimoji="0" lang="fr-FR" sz="1333" b="0" i="0" u="none" strike="noStrike" kern="1200" cap="none" spc="0" normalizeH="0" baseline="0" noProof="0" smtClean="0">
                <a:ln>
                  <a:noFill/>
                </a:ln>
                <a:solidFill>
                  <a:srgbClr val="9D84FF"/>
                </a:solidFill>
                <a:effectLst/>
                <a:uLnTx/>
                <a:uFillTx/>
                <a:latin typeface="Arial" pitchFamily="34" charset="0"/>
                <a:cs typeface="Arial" pitchFamily="34" charset="0"/>
              </a:rPr>
              <a:pPr marL="0" marR="0" lvl="0" indent="0" algn="ctr" defTabSz="1219170" rtl="0" eaLnBrk="1" fontAlgn="auto" latinLnBrk="0" hangingPunct="1">
                <a:lnSpc>
                  <a:spcPct val="100000"/>
                </a:lnSpc>
                <a:spcBef>
                  <a:spcPts val="0"/>
                </a:spcBef>
                <a:spcAft>
                  <a:spcPts val="0"/>
                </a:spcAft>
                <a:buClrTx/>
                <a:buSzTx/>
                <a:buFontTx/>
                <a:buNone/>
                <a:tabLst/>
                <a:defRPr/>
              </a:pPr>
              <a:t>‹N°›</a:t>
            </a:fld>
            <a:endParaRPr kumimoji="0" lang="fr-FR" sz="1333" b="0" i="0" u="none" strike="noStrike" kern="1200" cap="none" spc="0" normalizeH="0" baseline="0" noProof="0">
              <a:ln>
                <a:noFill/>
              </a:ln>
              <a:solidFill>
                <a:srgbClr val="9D84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384438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A63E852-9524-4DCF-B33E-131074BF3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082540" cy="6858000"/>
          </a:xfrm>
          <a:prstGeom prst="rect">
            <a:avLst/>
          </a:prstGeom>
        </p:spPr>
      </p:pic>
      <p:sp>
        <p:nvSpPr>
          <p:cNvPr id="4" name="Espace réservé du texte 3">
            <a:extLst>
              <a:ext uri="{FF2B5EF4-FFF2-40B4-BE49-F238E27FC236}">
                <a16:creationId xmlns:a16="http://schemas.microsoft.com/office/drawing/2014/main" id="{BC4B80DC-5BD9-4FA6-A6C7-EC747E0076EC}"/>
              </a:ext>
            </a:extLst>
          </p:cNvPr>
          <p:cNvSpPr>
            <a:spLocks noGrp="1"/>
          </p:cNvSpPr>
          <p:nvPr>
            <p:ph type="body" sz="quarter" idx="11"/>
          </p:nvPr>
        </p:nvSpPr>
        <p:spPr>
          <a:xfrm>
            <a:off x="5463897" y="1528421"/>
            <a:ext cx="5877118" cy="4684889"/>
          </a:xfrm>
          <a:prstGeom prst="rect">
            <a:avLst/>
          </a:prstGeom>
        </p:spPr>
        <p:txBody>
          <a:bodyPr/>
          <a:lstStyle/>
          <a:p>
            <a:pPr lvl="0"/>
            <a:r>
              <a:rPr lang="fr-FR"/>
              <a:t>Modifier les styles du texte du masque
Deuxième niveau
Troisième niveau
Quatrième niveau
Cinquième niveau</a:t>
            </a:r>
          </a:p>
        </p:txBody>
      </p:sp>
      <p:sp>
        <p:nvSpPr>
          <p:cNvPr id="3" name="Titre 2"/>
          <p:cNvSpPr>
            <a:spLocks noGrp="1"/>
          </p:cNvSpPr>
          <p:nvPr>
            <p:ph type="title"/>
          </p:nvPr>
        </p:nvSpPr>
        <p:spPr>
          <a:xfrm>
            <a:off x="5463896" y="365125"/>
            <a:ext cx="5889903" cy="930275"/>
          </a:xfrm>
          <a:prstGeom prst="rect">
            <a:avLst/>
          </a:prstGeom>
        </p:spPr>
        <p:txBody>
          <a:bodyPr/>
          <a:lstStyle/>
          <a:p>
            <a:r>
              <a:rPr lang="fr-FR"/>
              <a:t>Modifiez le style du titre</a:t>
            </a:r>
          </a:p>
        </p:txBody>
      </p:sp>
      <p:sp>
        <p:nvSpPr>
          <p:cNvPr id="7" name="Rectangle 6">
            <a:extLst>
              <a:ext uri="{FF2B5EF4-FFF2-40B4-BE49-F238E27FC236}">
                <a16:creationId xmlns:a16="http://schemas.microsoft.com/office/drawing/2014/main" id="{B069E790-4FF0-495E-9195-6BBCB4982094}"/>
              </a:ext>
            </a:extLst>
          </p:cNvPr>
          <p:cNvSpPr/>
          <p:nvPr userDrawn="1"/>
        </p:nvSpPr>
        <p:spPr>
          <a:xfrm>
            <a:off x="-8" y="-8"/>
            <a:ext cx="5079999"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9205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EBD2F4-17D7-49CD-B447-7FD442E3B60D}"/>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a:extLst>
              <a:ext uri="{FF2B5EF4-FFF2-40B4-BE49-F238E27FC236}">
                <a16:creationId xmlns:a16="http://schemas.microsoft.com/office/drawing/2014/main" id="{644E2A12-899E-40CC-AD04-DBB76571821D}"/>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Espace réservé du texte 12">
            <a:extLst>
              <a:ext uri="{FF2B5EF4-FFF2-40B4-BE49-F238E27FC236}">
                <a16:creationId xmlns:a16="http://schemas.microsoft.com/office/drawing/2014/main" id="{DBD04DBB-F47F-488A-94F9-D124038DF194}"/>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6" name="Espace réservé du texte 12">
            <a:extLst>
              <a:ext uri="{FF2B5EF4-FFF2-40B4-BE49-F238E27FC236}">
                <a16:creationId xmlns:a16="http://schemas.microsoft.com/office/drawing/2014/main" id="{D9703940-3757-4369-B0F1-21B50481342D}"/>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7" name="Titre 1">
            <a:extLst>
              <a:ext uri="{FF2B5EF4-FFF2-40B4-BE49-F238E27FC236}">
                <a16:creationId xmlns:a16="http://schemas.microsoft.com/office/drawing/2014/main" id="{286B3A54-E98B-415E-A598-A8D6A5E264A7}"/>
              </a:ext>
            </a:extLst>
          </p:cNvPr>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18" name="Espace réservé du texte 6">
            <a:extLst>
              <a:ext uri="{FF2B5EF4-FFF2-40B4-BE49-F238E27FC236}">
                <a16:creationId xmlns:a16="http://schemas.microsoft.com/office/drawing/2014/main" id="{18BF16B3-679C-4CAB-A135-70D1F10E905E}"/>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pic>
        <p:nvPicPr>
          <p:cNvPr id="2" name="Image 1">
            <a:extLst>
              <a:ext uri="{FF2B5EF4-FFF2-40B4-BE49-F238E27FC236}">
                <a16:creationId xmlns:a16="http://schemas.microsoft.com/office/drawing/2014/main" id="{AF79E6E5-12C4-46F1-9286-91999E2CE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 y="7620"/>
            <a:ext cx="4131523" cy="6858000"/>
          </a:xfrm>
          <a:prstGeom prst="rect">
            <a:avLst/>
          </a:prstGeom>
        </p:spPr>
      </p:pic>
      <p:sp>
        <p:nvSpPr>
          <p:cNvPr id="19" name="Rectangle 18"/>
          <p:cNvSpPr/>
          <p:nvPr userDrawn="1"/>
        </p:nvSpPr>
        <p:spPr>
          <a:xfrm>
            <a:off x="-1300" y="-7619"/>
            <a:ext cx="4116003"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7049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E6BE1F-5B7D-4257-9B43-475B42EDA487}"/>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Rectangle 14">
            <a:extLst>
              <a:ext uri="{FF2B5EF4-FFF2-40B4-BE49-F238E27FC236}">
                <a16:creationId xmlns:a16="http://schemas.microsoft.com/office/drawing/2014/main" id="{8035CC00-A64D-4A99-BC74-B48FE4682FCE}"/>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Espace réservé du texte 12">
            <a:extLst>
              <a:ext uri="{FF2B5EF4-FFF2-40B4-BE49-F238E27FC236}">
                <a16:creationId xmlns:a16="http://schemas.microsoft.com/office/drawing/2014/main" id="{0F675873-C927-4140-B650-3FE1149A1690}"/>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7" name="Espace réservé du texte 12">
            <a:extLst>
              <a:ext uri="{FF2B5EF4-FFF2-40B4-BE49-F238E27FC236}">
                <a16:creationId xmlns:a16="http://schemas.microsoft.com/office/drawing/2014/main" id="{A7D67368-83E1-402C-8611-EA79D9D0C407}"/>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8" name="Titre 1">
            <a:extLst>
              <a:ext uri="{FF2B5EF4-FFF2-40B4-BE49-F238E27FC236}">
                <a16:creationId xmlns:a16="http://schemas.microsoft.com/office/drawing/2014/main" id="{2F100D9B-0A42-45A1-8758-4BB700B36E31}"/>
              </a:ext>
            </a:extLst>
          </p:cNvPr>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19" name="Espace réservé du texte 6">
            <a:extLst>
              <a:ext uri="{FF2B5EF4-FFF2-40B4-BE49-F238E27FC236}">
                <a16:creationId xmlns:a16="http://schemas.microsoft.com/office/drawing/2014/main" id="{890AFC60-270F-4E5B-8333-610F05F50C55}"/>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pic>
        <p:nvPicPr>
          <p:cNvPr id="2" name="Image 1">
            <a:extLst>
              <a:ext uri="{FF2B5EF4-FFF2-40B4-BE49-F238E27FC236}">
                <a16:creationId xmlns:a16="http://schemas.microsoft.com/office/drawing/2014/main" id="{515BD76B-5B69-4006-9437-BB0B577DF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 y="0"/>
            <a:ext cx="4114800" cy="6858000"/>
          </a:xfrm>
          <a:prstGeom prst="rect">
            <a:avLst/>
          </a:prstGeom>
        </p:spPr>
      </p:pic>
      <p:sp>
        <p:nvSpPr>
          <p:cNvPr id="10" name="Rectangle 9"/>
          <p:cNvSpPr/>
          <p:nvPr userDrawn="1"/>
        </p:nvSpPr>
        <p:spPr>
          <a:xfrm>
            <a:off x="598" y="1"/>
            <a:ext cx="4116003"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9880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B8BF34-897D-44E1-897D-14BC339A8687}"/>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Rectangle 14">
            <a:extLst>
              <a:ext uri="{FF2B5EF4-FFF2-40B4-BE49-F238E27FC236}">
                <a16:creationId xmlns:a16="http://schemas.microsoft.com/office/drawing/2014/main" id="{62C9B7D3-C545-4DDA-A797-CD780009E1C6}"/>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Espace réservé du texte 12">
            <a:extLst>
              <a:ext uri="{FF2B5EF4-FFF2-40B4-BE49-F238E27FC236}">
                <a16:creationId xmlns:a16="http://schemas.microsoft.com/office/drawing/2014/main" id="{AFF7C06A-DE63-4EE4-BBDF-E19F3A6298F3}"/>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7" name="Espace réservé du texte 12">
            <a:extLst>
              <a:ext uri="{FF2B5EF4-FFF2-40B4-BE49-F238E27FC236}">
                <a16:creationId xmlns:a16="http://schemas.microsoft.com/office/drawing/2014/main" id="{CE30619E-9125-4320-A28B-00C768DB7E03}"/>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8" name="Titre 1">
            <a:extLst>
              <a:ext uri="{FF2B5EF4-FFF2-40B4-BE49-F238E27FC236}">
                <a16:creationId xmlns:a16="http://schemas.microsoft.com/office/drawing/2014/main" id="{347D14BF-8B2C-4250-9F7F-1790DEEE3C86}"/>
              </a:ext>
            </a:extLst>
          </p:cNvPr>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19" name="Espace réservé du texte 6">
            <a:extLst>
              <a:ext uri="{FF2B5EF4-FFF2-40B4-BE49-F238E27FC236}">
                <a16:creationId xmlns:a16="http://schemas.microsoft.com/office/drawing/2014/main" id="{3165FDA3-D1CB-4336-8085-C7D49046FF80}"/>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pic>
        <p:nvPicPr>
          <p:cNvPr id="4" name="Image 3">
            <a:extLst>
              <a:ext uri="{FF2B5EF4-FFF2-40B4-BE49-F238E27FC236}">
                <a16:creationId xmlns:a16="http://schemas.microsoft.com/office/drawing/2014/main" id="{4D8DDCBC-223F-4A1F-AADF-1958556AF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4038600" cy="6858000"/>
          </a:xfrm>
          <a:prstGeom prst="rect">
            <a:avLst/>
          </a:prstGeom>
        </p:spPr>
      </p:pic>
      <p:sp>
        <p:nvSpPr>
          <p:cNvPr id="10" name="Rectangle 9"/>
          <p:cNvSpPr/>
          <p:nvPr userDrawn="1"/>
        </p:nvSpPr>
        <p:spPr>
          <a:xfrm>
            <a:off x="0" y="1"/>
            <a:ext cx="4116003"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3081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9B45F9-825B-4087-83A4-F0FC634CA32F}"/>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a:extLst>
              <a:ext uri="{FF2B5EF4-FFF2-40B4-BE49-F238E27FC236}">
                <a16:creationId xmlns:a16="http://schemas.microsoft.com/office/drawing/2014/main" id="{69E963F8-CB91-417B-97F1-2E027DEC965A}"/>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4" name="Espace réservé du texte 12">
            <a:extLst>
              <a:ext uri="{FF2B5EF4-FFF2-40B4-BE49-F238E27FC236}">
                <a16:creationId xmlns:a16="http://schemas.microsoft.com/office/drawing/2014/main" id="{A242D077-FEE5-48DD-B4F5-8644B421B265}"/>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7" name="Espace réservé du texte 6">
            <a:extLst>
              <a:ext uri="{FF2B5EF4-FFF2-40B4-BE49-F238E27FC236}">
                <a16:creationId xmlns:a16="http://schemas.microsoft.com/office/drawing/2014/main" id="{BA728AB4-5B87-4919-BFE0-5EF86F1D05CF}"/>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pic>
        <p:nvPicPr>
          <p:cNvPr id="3" name="Image 2">
            <a:extLst>
              <a:ext uri="{FF2B5EF4-FFF2-40B4-BE49-F238E27FC236}">
                <a16:creationId xmlns:a16="http://schemas.microsoft.com/office/drawing/2014/main" id="{CB06DE25-AD50-4088-8455-49D49BAAB8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7180" cy="6858000"/>
          </a:xfrm>
          <a:prstGeom prst="rect">
            <a:avLst/>
          </a:prstGeom>
        </p:spPr>
      </p:pic>
      <p:sp>
        <p:nvSpPr>
          <p:cNvPr id="10" name="Rectangle 9"/>
          <p:cNvSpPr/>
          <p:nvPr userDrawn="1"/>
        </p:nvSpPr>
        <p:spPr>
          <a:xfrm>
            <a:off x="0" y="1"/>
            <a:ext cx="4116000"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7663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EEE0C6-A011-42A8-9AEC-471954EC306A}"/>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Rectangle 14">
            <a:extLst>
              <a:ext uri="{FF2B5EF4-FFF2-40B4-BE49-F238E27FC236}">
                <a16:creationId xmlns:a16="http://schemas.microsoft.com/office/drawing/2014/main" id="{2DDD541A-89FB-4187-990B-42C12805C0DE}"/>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Espace réservé du texte 12">
            <a:extLst>
              <a:ext uri="{FF2B5EF4-FFF2-40B4-BE49-F238E27FC236}">
                <a16:creationId xmlns:a16="http://schemas.microsoft.com/office/drawing/2014/main" id="{E279CFD3-8D3C-4CEF-8349-130130BFE1B8}"/>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7" name="Espace réservé du texte 12">
            <a:extLst>
              <a:ext uri="{FF2B5EF4-FFF2-40B4-BE49-F238E27FC236}">
                <a16:creationId xmlns:a16="http://schemas.microsoft.com/office/drawing/2014/main" id="{AB8ECF9E-9903-46B7-B8BB-86377DB3E12E}"/>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8" name="Titre 1">
            <a:extLst>
              <a:ext uri="{FF2B5EF4-FFF2-40B4-BE49-F238E27FC236}">
                <a16:creationId xmlns:a16="http://schemas.microsoft.com/office/drawing/2014/main" id="{9C3195BF-5A2D-4892-B075-AE37D74D3890}"/>
              </a:ext>
            </a:extLst>
          </p:cNvPr>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19" name="Espace réservé du texte 6">
            <a:extLst>
              <a:ext uri="{FF2B5EF4-FFF2-40B4-BE49-F238E27FC236}">
                <a16:creationId xmlns:a16="http://schemas.microsoft.com/office/drawing/2014/main" id="{77B46318-4B26-4F1C-8AE7-E10F06F932D1}"/>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pic>
        <p:nvPicPr>
          <p:cNvPr id="2" name="Image 1">
            <a:extLst>
              <a:ext uri="{FF2B5EF4-FFF2-40B4-BE49-F238E27FC236}">
                <a16:creationId xmlns:a16="http://schemas.microsoft.com/office/drawing/2014/main" id="{09452E7B-3171-4046-8ABE-4351A1FD1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14800" cy="6858000"/>
          </a:xfrm>
          <a:prstGeom prst="rect">
            <a:avLst/>
          </a:prstGeom>
        </p:spPr>
      </p:pic>
      <p:sp>
        <p:nvSpPr>
          <p:cNvPr id="10" name="Rectangle 9"/>
          <p:cNvSpPr/>
          <p:nvPr userDrawn="1"/>
        </p:nvSpPr>
        <p:spPr>
          <a:xfrm>
            <a:off x="5568" y="-1"/>
            <a:ext cx="4116003"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1368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AE9DAF17-C1A4-4743-910C-72899946E42F}"/>
              </a:ext>
            </a:extLst>
          </p:cNvPr>
          <p:cNvSpPr>
            <a:spLocks noGrp="1"/>
          </p:cNvSpPr>
          <p:nvPr>
            <p:ph type="pic" sz="quarter" idx="11"/>
          </p:nvPr>
        </p:nvSpPr>
        <p:spPr>
          <a:xfrm>
            <a:off x="0" y="0"/>
            <a:ext cx="4104000" cy="6858000"/>
          </a:xfrm>
          <a:prstGeom prst="rect">
            <a:avLst/>
          </a:prstGeom>
        </p:spPr>
        <p:txBody>
          <a:bodyPr/>
          <a:lstStyle/>
          <a:p>
            <a:r>
              <a:rPr lang="fr-FR"/>
              <a:t>Cliquez sur l'icône pour ajouter une image</a:t>
            </a:r>
          </a:p>
        </p:txBody>
      </p:sp>
      <p:sp>
        <p:nvSpPr>
          <p:cNvPr id="19" name="Rectangle 18"/>
          <p:cNvSpPr/>
          <p:nvPr userDrawn="1"/>
        </p:nvSpPr>
        <p:spPr>
          <a:xfrm>
            <a:off x="-12003" y="0"/>
            <a:ext cx="4116003" cy="6857999"/>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397EEDB-D71C-4253-BF84-0F19BD64237C}"/>
              </a:ext>
            </a:extLst>
          </p:cNvPr>
          <p:cNvSpPr/>
          <p:nvPr userDrawn="1"/>
        </p:nvSpPr>
        <p:spPr>
          <a:xfrm>
            <a:off x="4116000" y="365124"/>
            <a:ext cx="4055078" cy="6492875"/>
          </a:xfrm>
          <a:prstGeom prst="rect">
            <a:avLst/>
          </a:prstGeom>
          <a:solidFill>
            <a:srgbClr val="F5F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a:extLst>
              <a:ext uri="{FF2B5EF4-FFF2-40B4-BE49-F238E27FC236}">
                <a16:creationId xmlns:a16="http://schemas.microsoft.com/office/drawing/2014/main" id="{F37B1C51-EE32-4072-A975-C3C095FBBAFD}"/>
              </a:ext>
            </a:extLst>
          </p:cNvPr>
          <p:cNvSpPr/>
          <p:nvPr userDrawn="1"/>
        </p:nvSpPr>
        <p:spPr>
          <a:xfrm>
            <a:off x="8134461" y="365125"/>
            <a:ext cx="4041037" cy="64928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Espace réservé du texte 12">
            <a:extLst>
              <a:ext uri="{FF2B5EF4-FFF2-40B4-BE49-F238E27FC236}">
                <a16:creationId xmlns:a16="http://schemas.microsoft.com/office/drawing/2014/main" id="{AE095EE2-1471-4708-80BE-6182018A70F7}"/>
              </a:ext>
            </a:extLst>
          </p:cNvPr>
          <p:cNvSpPr>
            <a:spLocks noGrp="1"/>
          </p:cNvSpPr>
          <p:nvPr>
            <p:ph type="body" sz="quarter" idx="14"/>
          </p:nvPr>
        </p:nvSpPr>
        <p:spPr>
          <a:xfrm>
            <a:off x="445770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6" name="Espace réservé du texte 12">
            <a:extLst>
              <a:ext uri="{FF2B5EF4-FFF2-40B4-BE49-F238E27FC236}">
                <a16:creationId xmlns:a16="http://schemas.microsoft.com/office/drawing/2014/main" id="{33E2CC60-31BE-4E6F-B5E4-58860277B0F8}"/>
              </a:ext>
            </a:extLst>
          </p:cNvPr>
          <p:cNvSpPr>
            <a:spLocks noGrp="1"/>
          </p:cNvSpPr>
          <p:nvPr>
            <p:ph type="body" sz="quarter" idx="15"/>
          </p:nvPr>
        </p:nvSpPr>
        <p:spPr>
          <a:xfrm>
            <a:off x="8462124" y="1814512"/>
            <a:ext cx="3349094"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17" name="Titre 1">
            <a:extLst>
              <a:ext uri="{FF2B5EF4-FFF2-40B4-BE49-F238E27FC236}">
                <a16:creationId xmlns:a16="http://schemas.microsoft.com/office/drawing/2014/main" id="{D0DD6327-3AF3-446E-B7EA-6FB707450721}"/>
              </a:ext>
            </a:extLst>
          </p:cNvPr>
          <p:cNvSpPr>
            <a:spLocks noGrp="1"/>
          </p:cNvSpPr>
          <p:nvPr>
            <p:ph type="title"/>
          </p:nvPr>
        </p:nvSpPr>
        <p:spPr>
          <a:xfrm>
            <a:off x="4457704" y="617537"/>
            <a:ext cx="3349094" cy="930275"/>
          </a:xfrm>
          <a:prstGeom prst="rect">
            <a:avLst/>
          </a:prstGeom>
        </p:spPr>
        <p:txBody>
          <a:bodyPr>
            <a:noAutofit/>
          </a:bodyPr>
          <a:lstStyle>
            <a:lvl1pPr>
              <a:defRPr sz="3200" b="1"/>
            </a:lvl1pPr>
          </a:lstStyle>
          <a:p>
            <a:r>
              <a:rPr lang="fr-FR"/>
              <a:t>Modifiez le style du titre</a:t>
            </a:r>
          </a:p>
        </p:txBody>
      </p:sp>
      <p:sp>
        <p:nvSpPr>
          <p:cNvPr id="18" name="Espace réservé du texte 6">
            <a:extLst>
              <a:ext uri="{FF2B5EF4-FFF2-40B4-BE49-F238E27FC236}">
                <a16:creationId xmlns:a16="http://schemas.microsoft.com/office/drawing/2014/main" id="{B639DAF6-810F-4AD4-BA67-AA7A3ADF9535}"/>
              </a:ext>
            </a:extLst>
          </p:cNvPr>
          <p:cNvSpPr>
            <a:spLocks noGrp="1"/>
          </p:cNvSpPr>
          <p:nvPr>
            <p:ph type="body" sz="quarter" idx="16" hasCustomPrompt="1"/>
          </p:nvPr>
        </p:nvSpPr>
        <p:spPr>
          <a:xfrm>
            <a:off x="8359775" y="617538"/>
            <a:ext cx="3451225" cy="930275"/>
          </a:xfrm>
          <a:prstGeom prst="rect">
            <a:avLst/>
          </a:prstGeom>
        </p:spPr>
        <p:txBody>
          <a:bodyPr vert="horz" lIns="91440" tIns="45720" rIns="91440" bIns="45720" rtlCol="0" anchor="ctr">
            <a:noAutofit/>
          </a:bodyPr>
          <a:lstStyle>
            <a:lvl1pPr>
              <a:defRPr lang="fr-FR" sz="3200" b="1" smtClean="0">
                <a:solidFill>
                  <a:schemeClr val="tx1"/>
                </a:solidFill>
                <a:latin typeface="+mn-lt"/>
                <a:ea typeface="+mj-ea"/>
                <a:cs typeface="+mj-cs"/>
              </a:defRPr>
            </a:lvl1pPr>
            <a:lvl2pPr>
              <a:defRPr lang="fr-FR" dirty="0" smtClean="0"/>
            </a:lvl2pPr>
            <a:lvl3pPr>
              <a:defRPr lang="fr-FR" dirty="0" smtClean="0"/>
            </a:lvl3pPr>
            <a:lvl4pPr>
              <a:defRPr lang="fr-FR" dirty="0" smtClean="0"/>
            </a:lvl4pPr>
            <a:lvl5pPr>
              <a:defRPr lang="fr-FR" dirty="0"/>
            </a:lvl5pPr>
          </a:lstStyle>
          <a:p>
            <a:pPr lvl="0">
              <a:lnSpc>
                <a:spcPct val="90000"/>
              </a:lnSpc>
              <a:spcBef>
                <a:spcPct val="0"/>
              </a:spcBef>
            </a:pPr>
            <a:r>
              <a:rPr lang="fr-FR"/>
              <a:t>Modifiez le style du titre</a:t>
            </a:r>
          </a:p>
        </p:txBody>
      </p:sp>
    </p:spTree>
    <p:extLst>
      <p:ext uri="{BB962C8B-B14F-4D97-AF65-F5344CB8AC3E}">
        <p14:creationId xmlns:p14="http://schemas.microsoft.com/office/powerpoint/2010/main" val="1894068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pic>
        <p:nvPicPr>
          <p:cNvPr id="6" name="Image 5">
            <a:extLst>
              <a:ext uri="{FF2B5EF4-FFF2-40B4-BE49-F238E27FC236}">
                <a16:creationId xmlns:a16="http://schemas.microsoft.com/office/drawing/2014/main" id="{B71BE3E3-0F20-4AF7-9A77-6D64A835E7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670609" y="471805"/>
            <a:ext cx="3500649" cy="5799138"/>
          </a:xfrm>
          <a:prstGeom prst="rect">
            <a:avLst/>
          </a:prstGeom>
        </p:spPr>
      </p:pic>
      <p:sp>
        <p:nvSpPr>
          <p:cNvPr id="19" name="Rectangle 18"/>
          <p:cNvSpPr/>
          <p:nvPr userDrawn="1"/>
        </p:nvSpPr>
        <p:spPr>
          <a:xfrm>
            <a:off x="670609" y="460653"/>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77073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Disposition personnalisée">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pic>
        <p:nvPicPr>
          <p:cNvPr id="3" name="Image 2">
            <a:extLst>
              <a:ext uri="{FF2B5EF4-FFF2-40B4-BE49-F238E27FC236}">
                <a16:creationId xmlns:a16="http://schemas.microsoft.com/office/drawing/2014/main" id="{CE539D31-E56F-437C-A2E4-0A77A1D36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035" y="468814"/>
            <a:ext cx="3497580" cy="5818133"/>
          </a:xfrm>
          <a:prstGeom prst="rect">
            <a:avLst/>
          </a:prstGeom>
        </p:spPr>
      </p:pic>
      <p:sp>
        <p:nvSpPr>
          <p:cNvPr id="19" name="Rectangle 18"/>
          <p:cNvSpPr/>
          <p:nvPr userDrawn="1"/>
        </p:nvSpPr>
        <p:spPr>
          <a:xfrm>
            <a:off x="690118" y="468815"/>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731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Diapositive de t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AD07864-621B-4B5B-8829-74C3D8EBFB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5" name="Espace réservé pour une image  9" descr="icon_Data&amp;IA_violet.png">
            <a:extLst>
              <a:ext uri="{FF2B5EF4-FFF2-40B4-BE49-F238E27FC236}">
                <a16:creationId xmlns:a16="http://schemas.microsoft.com/office/drawing/2014/main" id="{298EF038-A893-4105-A9D8-C9AB70FBBEB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6" name="Espace réservé pour une image  10" descr="icon_DevOps_violet.png">
            <a:extLst>
              <a:ext uri="{FF2B5EF4-FFF2-40B4-BE49-F238E27FC236}">
                <a16:creationId xmlns:a16="http://schemas.microsoft.com/office/drawing/2014/main" id="{55456BF1-7750-471F-AA5E-7C02305DC60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7" name="Espace réservé pour une image  11" descr="icon_Integration_violet.png">
            <a:extLst>
              <a:ext uri="{FF2B5EF4-FFF2-40B4-BE49-F238E27FC236}">
                <a16:creationId xmlns:a16="http://schemas.microsoft.com/office/drawing/2014/main" id="{9DBE6324-E8AD-4DF7-9D36-F99EDBB0BE9F}"/>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8" name="Espace réservé pour une image  12" descr="icon_Mobile_violet.png">
            <a:extLst>
              <a:ext uri="{FF2B5EF4-FFF2-40B4-BE49-F238E27FC236}">
                <a16:creationId xmlns:a16="http://schemas.microsoft.com/office/drawing/2014/main" id="{BBE683B4-856B-4DD0-967A-93F6FFA9FE93}"/>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9" name="Espace réservé pour une image  13" descr="icon_Securite_violet.png">
            <a:extLst>
              <a:ext uri="{FF2B5EF4-FFF2-40B4-BE49-F238E27FC236}">
                <a16:creationId xmlns:a16="http://schemas.microsoft.com/office/drawing/2014/main" id="{9A2BC5DD-4F53-4E3D-8820-B050C3D740FF}"/>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0" name="Espace réservé pour une image  14" descr="icon_Software_Craftmanship_violet.png">
            <a:extLst>
              <a:ext uri="{FF2B5EF4-FFF2-40B4-BE49-F238E27FC236}">
                <a16:creationId xmlns:a16="http://schemas.microsoft.com/office/drawing/2014/main" id="{F6EFB3AA-3107-4D1C-B626-FB06B7C1BB35}"/>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1" name="Espace réservé pour une image  8" descr="icon_Cloud&amp;Web_violet.png">
            <a:extLst>
              <a:ext uri="{FF2B5EF4-FFF2-40B4-BE49-F238E27FC236}">
                <a16:creationId xmlns:a16="http://schemas.microsoft.com/office/drawing/2014/main" id="{4917B0DA-A965-4452-AC66-FC26B4544C1C}"/>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2" name="Graphique 21">
            <a:extLst>
              <a:ext uri="{FF2B5EF4-FFF2-40B4-BE49-F238E27FC236}">
                <a16:creationId xmlns:a16="http://schemas.microsoft.com/office/drawing/2014/main" id="{734ED213-7756-4218-9B6A-4F6DD8A1E01D}"/>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1202879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3B9B0A-AFDF-40D7-A842-1C5D6AB555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682" r="24223"/>
          <a:stretch/>
        </p:blipFill>
        <p:spPr>
          <a:xfrm>
            <a:off x="662941" y="455071"/>
            <a:ext cx="3500650" cy="5815872"/>
          </a:xfrm>
          <a:prstGeom prst="rect">
            <a:avLst/>
          </a:prstGeom>
        </p:spPr>
      </p:pic>
      <p:sp>
        <p:nvSpPr>
          <p:cNvPr id="19" name="Rectangle 18"/>
          <p:cNvSpPr/>
          <p:nvPr userDrawn="1"/>
        </p:nvSpPr>
        <p:spPr>
          <a:xfrm>
            <a:off x="662942" y="455071"/>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spTree>
    <p:extLst>
      <p:ext uri="{BB962C8B-B14F-4D97-AF65-F5344CB8AC3E}">
        <p14:creationId xmlns:p14="http://schemas.microsoft.com/office/powerpoint/2010/main" val="1188424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9AC023-66E6-4D86-B9AD-F81563B0690B}"/>
              </a:ext>
            </a:extLst>
          </p:cNvPr>
          <p:cNvPicPr>
            <a:picLocks noChangeAspect="1"/>
          </p:cNvPicPr>
          <p:nvPr userDrawn="1"/>
        </p:nvPicPr>
        <p:blipFill>
          <a:blip r:embed="rId2"/>
          <a:stretch>
            <a:fillRect/>
          </a:stretch>
        </p:blipFill>
        <p:spPr>
          <a:xfrm>
            <a:off x="672775" y="456402"/>
            <a:ext cx="3497580" cy="5814060"/>
          </a:xfrm>
          <a:prstGeom prst="rect">
            <a:avLst/>
          </a:prstGeom>
        </p:spPr>
      </p:pic>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sp>
        <p:nvSpPr>
          <p:cNvPr id="19" name="Rectangle 18"/>
          <p:cNvSpPr/>
          <p:nvPr userDrawn="1"/>
        </p:nvSpPr>
        <p:spPr>
          <a:xfrm>
            <a:off x="672775" y="466234"/>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220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430B5B0-5D25-408B-B24A-CC97529515DE}"/>
              </a:ext>
            </a:extLst>
          </p:cNvPr>
          <p:cNvPicPr>
            <a:picLocks noChangeAspect="1"/>
          </p:cNvPicPr>
          <p:nvPr userDrawn="1"/>
        </p:nvPicPr>
        <p:blipFill>
          <a:blip r:embed="rId2"/>
          <a:stretch>
            <a:fillRect/>
          </a:stretch>
        </p:blipFill>
        <p:spPr>
          <a:xfrm>
            <a:off x="719099" y="482642"/>
            <a:ext cx="3497580" cy="5814060"/>
          </a:xfrm>
          <a:prstGeom prst="rect">
            <a:avLst/>
          </a:prstGeom>
        </p:spPr>
      </p:pic>
      <p:sp>
        <p:nvSpPr>
          <p:cNvPr id="19" name="Rectangle 18"/>
          <p:cNvSpPr/>
          <p:nvPr userDrawn="1"/>
        </p:nvSpPr>
        <p:spPr>
          <a:xfrm>
            <a:off x="707679" y="475337"/>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spTree>
    <p:extLst>
      <p:ext uri="{BB962C8B-B14F-4D97-AF65-F5344CB8AC3E}">
        <p14:creationId xmlns:p14="http://schemas.microsoft.com/office/powerpoint/2010/main" val="390358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BE0512-2ADE-4D6E-81B0-4FE83FCA7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620" y="464166"/>
            <a:ext cx="3505200" cy="5829300"/>
          </a:xfrm>
          <a:prstGeom prst="rect">
            <a:avLst/>
          </a:prstGeom>
        </p:spPr>
      </p:pic>
      <p:sp>
        <p:nvSpPr>
          <p:cNvPr id="19" name="Rectangle 18"/>
          <p:cNvSpPr/>
          <p:nvPr userDrawn="1"/>
        </p:nvSpPr>
        <p:spPr>
          <a:xfrm>
            <a:off x="642906" y="466229"/>
            <a:ext cx="3500649" cy="5818134"/>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spTree>
    <p:extLst>
      <p:ext uri="{BB962C8B-B14F-4D97-AF65-F5344CB8AC3E}">
        <p14:creationId xmlns:p14="http://schemas.microsoft.com/office/powerpoint/2010/main" val="59775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Disposition personnalisée">
    <p:spTree>
      <p:nvGrpSpPr>
        <p:cNvPr id="1" name=""/>
        <p:cNvGrpSpPr/>
        <p:nvPr/>
      </p:nvGrpSpPr>
      <p:grpSpPr>
        <a:xfrm>
          <a:off x="0" y="0"/>
          <a:ext cx="0" cy="0"/>
          <a:chOff x="0" y="0"/>
          <a:chExt cx="0" cy="0"/>
        </a:xfrm>
      </p:grpSpPr>
      <p:sp>
        <p:nvSpPr>
          <p:cNvPr id="6" name="Espace réservé pour une image  5"/>
          <p:cNvSpPr>
            <a:spLocks noGrp="1"/>
          </p:cNvSpPr>
          <p:nvPr>
            <p:ph type="pic" sz="quarter" idx="15"/>
          </p:nvPr>
        </p:nvSpPr>
        <p:spPr>
          <a:xfrm>
            <a:off x="658813" y="471488"/>
            <a:ext cx="3500437" cy="5799455"/>
          </a:xfrm>
          <a:prstGeom prst="rect">
            <a:avLst/>
          </a:prstGeom>
        </p:spPr>
        <p:txBody>
          <a:bodyPr/>
          <a:lstStyle/>
          <a:p>
            <a:r>
              <a:rPr lang="fr-FR"/>
              <a:t>Cliquez sur l'icône pour ajouter une image</a:t>
            </a:r>
          </a:p>
        </p:txBody>
      </p:sp>
      <p:sp>
        <p:nvSpPr>
          <p:cNvPr id="13" name="Espace réservé du texte 12">
            <a:extLst>
              <a:ext uri="{FF2B5EF4-FFF2-40B4-BE49-F238E27FC236}">
                <a16:creationId xmlns:a16="http://schemas.microsoft.com/office/drawing/2014/main" id="{301EFF4B-1E2E-4F74-A5B6-586047CF7047}"/>
              </a:ext>
            </a:extLst>
          </p:cNvPr>
          <p:cNvSpPr>
            <a:spLocks noGrp="1"/>
          </p:cNvSpPr>
          <p:nvPr>
            <p:ph type="body" sz="quarter" idx="14"/>
          </p:nvPr>
        </p:nvSpPr>
        <p:spPr>
          <a:xfrm>
            <a:off x="4457704" y="1668780"/>
            <a:ext cx="6781796" cy="4602163"/>
          </a:xfrm>
          <a:prstGeom prst="rect">
            <a:avLst/>
          </a:prstGeom>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4457704" y="471805"/>
            <a:ext cx="6781796" cy="930275"/>
          </a:xfrm>
          <a:prstGeom prst="rect">
            <a:avLst/>
          </a:prstGeom>
        </p:spPr>
        <p:txBody>
          <a:bodyPr>
            <a:noAutofit/>
          </a:bodyPr>
          <a:lstStyle>
            <a:lvl1pPr>
              <a:defRPr sz="3200" b="1"/>
            </a:lvl1pPr>
          </a:lstStyle>
          <a:p>
            <a:r>
              <a:rPr lang="fr-FR"/>
              <a:t>Modifiez le style du titre</a:t>
            </a:r>
          </a:p>
        </p:txBody>
      </p:sp>
      <p:sp>
        <p:nvSpPr>
          <p:cNvPr id="5" name="Espace réservé du texte 4">
            <a:extLst>
              <a:ext uri="{FF2B5EF4-FFF2-40B4-BE49-F238E27FC236}">
                <a16:creationId xmlns:a16="http://schemas.microsoft.com/office/drawing/2014/main" id="{59E1BB0B-D794-4D35-BD7A-4A85C0AB1CC2}"/>
              </a:ext>
            </a:extLst>
          </p:cNvPr>
          <p:cNvSpPr>
            <a:spLocks noGrp="1"/>
          </p:cNvSpPr>
          <p:nvPr>
            <p:ph type="body" sz="quarter" idx="16"/>
          </p:nvPr>
        </p:nvSpPr>
        <p:spPr>
          <a:xfrm>
            <a:off x="840159" y="587057"/>
            <a:ext cx="3500437" cy="5799455"/>
          </a:xfrm>
          <a:prstGeom prst="rect">
            <a:avLst/>
          </a:prstGeom>
          <a:gradFill>
            <a:gsLst>
              <a:gs pos="0">
                <a:srgbClr val="323549"/>
              </a:gs>
              <a:gs pos="100000">
                <a:srgbClr val="57449F">
                  <a:alpha val="20000"/>
                </a:srgbClr>
              </a:gs>
            </a:gsLst>
            <a:lin ang="2700000" scaled="1"/>
          </a:gradFill>
        </p:spPr>
        <p:txBody>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31918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2963862" y="2963861"/>
            <a:ext cx="6858001" cy="930275"/>
          </a:xfrm>
          <a:prstGeom prst="rect">
            <a:avLst/>
          </a:prstGeom>
          <a:gradFill flip="none" rotWithShape="1">
            <a:gsLst>
              <a:gs pos="0">
                <a:srgbClr val="323549"/>
              </a:gs>
              <a:gs pos="100000">
                <a:srgbClr val="57449F">
                  <a:alpha val="20000"/>
                </a:srgbClr>
              </a:gs>
            </a:gsLst>
            <a:lin ang="8100000" scaled="1"/>
            <a:tileRect/>
          </a:gradFill>
        </p:spPr>
        <p:txBody>
          <a:bodyPr>
            <a:noAutofit/>
          </a:bodyPr>
          <a:lstStyle>
            <a:lvl1pPr algn="ctr">
              <a:defRPr sz="3200" b="1">
                <a:solidFill>
                  <a:schemeClr val="accent2"/>
                </a:solidFill>
              </a:defRPr>
            </a:lvl1pPr>
          </a:lstStyle>
          <a:p>
            <a:r>
              <a:rPr lang="fr-FR"/>
              <a:t>Modifiez le style du titre</a:t>
            </a:r>
          </a:p>
        </p:txBody>
      </p:sp>
      <p:sp>
        <p:nvSpPr>
          <p:cNvPr id="12" name="Espace réservé du contenu 11">
            <a:extLst>
              <a:ext uri="{FF2B5EF4-FFF2-40B4-BE49-F238E27FC236}">
                <a16:creationId xmlns:a16="http://schemas.microsoft.com/office/drawing/2014/main" id="{8EB2C948-8EBA-46D0-ADAF-4DD61090E72D}"/>
              </a:ext>
            </a:extLst>
          </p:cNvPr>
          <p:cNvSpPr>
            <a:spLocks noGrp="1"/>
          </p:cNvSpPr>
          <p:nvPr>
            <p:ph sz="quarter" idx="11"/>
          </p:nvPr>
        </p:nvSpPr>
        <p:spPr>
          <a:xfrm>
            <a:off x="1206483" y="974689"/>
            <a:ext cx="9716075" cy="5195400"/>
          </a:xfrm>
          <a:prstGeom prst="rect">
            <a:avLst/>
          </a:prstGeom>
        </p:spPr>
        <p:txBody>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70321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F08B3-3E30-4990-92F2-9D854D1F2A6A}"/>
              </a:ext>
            </a:extLst>
          </p:cNvPr>
          <p:cNvSpPr>
            <a:spLocks noGrp="1"/>
          </p:cNvSpPr>
          <p:nvPr>
            <p:ph type="title" hasCustomPrompt="1"/>
          </p:nvPr>
        </p:nvSpPr>
        <p:spPr>
          <a:xfrm>
            <a:off x="838200" y="365125"/>
            <a:ext cx="10515600" cy="930275"/>
          </a:xfrm>
          <a:prstGeom prst="rect">
            <a:avLst/>
          </a:prstGeom>
        </p:spPr>
        <p:txBody>
          <a:bodyPr/>
          <a:lstStyle>
            <a:lvl1pPr algn="ctr">
              <a:defRPr b="1" cap="all" spc="300" baseline="0">
                <a:effectLst/>
              </a:defRPr>
            </a:lvl1pPr>
          </a:lstStyle>
          <a:p>
            <a:r>
              <a:rPr lang="fr-FR"/>
              <a:t>3 Choses importantes</a:t>
            </a:r>
          </a:p>
        </p:txBody>
      </p:sp>
      <p:sp>
        <p:nvSpPr>
          <p:cNvPr id="7" name="Ellipse 6">
            <a:extLst>
              <a:ext uri="{FF2B5EF4-FFF2-40B4-BE49-F238E27FC236}">
                <a16:creationId xmlns:a16="http://schemas.microsoft.com/office/drawing/2014/main" id="{76379C91-CAA1-482E-B9D7-C49843D1A769}"/>
              </a:ext>
            </a:extLst>
          </p:cNvPr>
          <p:cNvSpPr/>
          <p:nvPr userDrawn="1"/>
        </p:nvSpPr>
        <p:spPr>
          <a:xfrm>
            <a:off x="1188675" y="2932990"/>
            <a:ext cx="3600000" cy="3600000"/>
          </a:xfrm>
          <a:prstGeom prst="ellipse">
            <a:avLst/>
          </a:prstGeom>
          <a:solidFill>
            <a:schemeClr val="accent4">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Ellipse 7">
            <a:extLst>
              <a:ext uri="{FF2B5EF4-FFF2-40B4-BE49-F238E27FC236}">
                <a16:creationId xmlns:a16="http://schemas.microsoft.com/office/drawing/2014/main" id="{1B1BF1A2-063C-470D-95E2-F63CDA69C7BA}"/>
              </a:ext>
            </a:extLst>
          </p:cNvPr>
          <p:cNvSpPr/>
          <p:nvPr userDrawn="1"/>
        </p:nvSpPr>
        <p:spPr>
          <a:xfrm>
            <a:off x="4118811" y="2932990"/>
            <a:ext cx="3600000" cy="3600000"/>
          </a:xfrm>
          <a:prstGeom prst="ellipse">
            <a:avLst/>
          </a:prstGeom>
          <a:solidFill>
            <a:schemeClr val="accent2">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 name="Ellipse 8">
            <a:extLst>
              <a:ext uri="{FF2B5EF4-FFF2-40B4-BE49-F238E27FC236}">
                <a16:creationId xmlns:a16="http://schemas.microsoft.com/office/drawing/2014/main" id="{12CB9E83-5ED6-42F9-A5A8-6FE03D34B0E9}"/>
              </a:ext>
            </a:extLst>
          </p:cNvPr>
          <p:cNvSpPr/>
          <p:nvPr userDrawn="1"/>
        </p:nvSpPr>
        <p:spPr>
          <a:xfrm>
            <a:off x="7048947" y="2932990"/>
            <a:ext cx="3600000" cy="3600000"/>
          </a:xfrm>
          <a:prstGeom prst="ellipse">
            <a:avLst/>
          </a:prstGeom>
          <a:solidFill>
            <a:schemeClr val="accent3">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Espace réservé du texte 10">
            <a:extLst>
              <a:ext uri="{FF2B5EF4-FFF2-40B4-BE49-F238E27FC236}">
                <a16:creationId xmlns:a16="http://schemas.microsoft.com/office/drawing/2014/main" id="{99A5247E-6758-43FD-B07E-6B30985F45A3}"/>
              </a:ext>
            </a:extLst>
          </p:cNvPr>
          <p:cNvSpPr>
            <a:spLocks noGrp="1"/>
          </p:cNvSpPr>
          <p:nvPr>
            <p:ph type="body" sz="quarter" idx="11"/>
          </p:nvPr>
        </p:nvSpPr>
        <p:spPr>
          <a:xfrm>
            <a:off x="1645650" y="4796377"/>
            <a:ext cx="2686050" cy="1024468"/>
          </a:xfrm>
          <a:prstGeom prst="rect">
            <a:avLst/>
          </a:prstGeom>
        </p:spPr>
        <p:txBody>
          <a:bodyPr/>
          <a:lstStyle>
            <a:lvl1pPr algn="ctr">
              <a:defRPr>
                <a:solidFill>
                  <a:schemeClr val="tx1"/>
                </a:solidFill>
              </a:defRPr>
            </a:lvl1pPr>
          </a:lstStyle>
          <a:p>
            <a:pPr lvl="0"/>
            <a:r>
              <a:rPr lang="fr-FR"/>
              <a:t>Modifier les styles du texte du masque
Deuxième niveau
Troisième niveau
Quatrième niveau
Cinquième niveau</a:t>
            </a:r>
          </a:p>
        </p:txBody>
      </p:sp>
      <p:sp>
        <p:nvSpPr>
          <p:cNvPr id="12" name="Espace réservé du texte 10">
            <a:extLst>
              <a:ext uri="{FF2B5EF4-FFF2-40B4-BE49-F238E27FC236}">
                <a16:creationId xmlns:a16="http://schemas.microsoft.com/office/drawing/2014/main" id="{346DF0D7-2BAE-4FD2-863B-41FF9C58AEE1}"/>
              </a:ext>
            </a:extLst>
          </p:cNvPr>
          <p:cNvSpPr>
            <a:spLocks noGrp="1"/>
          </p:cNvSpPr>
          <p:nvPr>
            <p:ph type="body" sz="quarter" idx="12" hasCustomPrompt="1"/>
          </p:nvPr>
        </p:nvSpPr>
        <p:spPr>
          <a:xfrm>
            <a:off x="1645650" y="4385743"/>
            <a:ext cx="2686050" cy="347135"/>
          </a:xfrm>
          <a:prstGeom prst="rect">
            <a:avLst/>
          </a:prstGeom>
        </p:spPr>
        <p:txBody>
          <a:bodyPr>
            <a:normAutofit/>
          </a:bodyPr>
          <a:lstStyle>
            <a:lvl1pPr algn="ctr">
              <a:defRPr sz="1600" b="1" cap="all" baseline="0">
                <a:solidFill>
                  <a:schemeClr val="tx1"/>
                </a:solidFill>
                <a:latin typeface="+mn-lt"/>
              </a:defRPr>
            </a:lvl1pPr>
          </a:lstStyle>
          <a:p>
            <a:pPr lvl="0"/>
            <a:r>
              <a:rPr lang="fr-FR"/>
              <a:t>Titre ICI</a:t>
            </a:r>
          </a:p>
        </p:txBody>
      </p:sp>
      <p:sp>
        <p:nvSpPr>
          <p:cNvPr id="14" name="Espace réservé pour une image  13">
            <a:extLst>
              <a:ext uri="{FF2B5EF4-FFF2-40B4-BE49-F238E27FC236}">
                <a16:creationId xmlns:a16="http://schemas.microsoft.com/office/drawing/2014/main" id="{776DADFB-F1A4-428D-9225-6DFB8DE6FA87}"/>
              </a:ext>
            </a:extLst>
          </p:cNvPr>
          <p:cNvSpPr>
            <a:spLocks noGrp="1"/>
          </p:cNvSpPr>
          <p:nvPr>
            <p:ph type="pic" sz="quarter" idx="13"/>
          </p:nvPr>
        </p:nvSpPr>
        <p:spPr>
          <a:xfrm>
            <a:off x="2504488" y="3369210"/>
            <a:ext cx="900000" cy="900000"/>
          </a:xfrm>
          <a:prstGeom prst="rect">
            <a:avLst/>
          </a:prstGeom>
        </p:spPr>
        <p:txBody>
          <a:bodyPr/>
          <a:lstStyle/>
          <a:p>
            <a:r>
              <a:rPr lang="fr-FR"/>
              <a:t>Cliquez sur l'icône pour ajouter une image</a:t>
            </a:r>
          </a:p>
        </p:txBody>
      </p:sp>
      <p:sp>
        <p:nvSpPr>
          <p:cNvPr id="15" name="Espace réservé du texte 10">
            <a:extLst>
              <a:ext uri="{FF2B5EF4-FFF2-40B4-BE49-F238E27FC236}">
                <a16:creationId xmlns:a16="http://schemas.microsoft.com/office/drawing/2014/main" id="{210A48B8-B8CD-4CF0-99FE-FF3DA434D9F2}"/>
              </a:ext>
            </a:extLst>
          </p:cNvPr>
          <p:cNvSpPr>
            <a:spLocks noGrp="1"/>
          </p:cNvSpPr>
          <p:nvPr>
            <p:ph type="body" sz="quarter" idx="14"/>
          </p:nvPr>
        </p:nvSpPr>
        <p:spPr>
          <a:xfrm>
            <a:off x="4575786" y="4796377"/>
            <a:ext cx="2686050" cy="1024468"/>
          </a:xfrm>
          <a:prstGeom prst="rect">
            <a:avLst/>
          </a:prstGeom>
        </p:spPr>
        <p:txBody>
          <a:bodyPr/>
          <a:lstStyle>
            <a:lvl1pPr algn="ctr">
              <a:defRPr>
                <a:solidFill>
                  <a:schemeClr val="tx1"/>
                </a:solidFill>
              </a:defRPr>
            </a:lvl1pPr>
          </a:lstStyle>
          <a:p>
            <a:pPr lvl="0"/>
            <a:r>
              <a:rPr lang="fr-FR"/>
              <a:t>Modifier les styles du texte du masque
Deuxième niveau
Troisième niveau
Quatrième niveau
Cinquième niveau</a:t>
            </a:r>
          </a:p>
        </p:txBody>
      </p:sp>
      <p:sp>
        <p:nvSpPr>
          <p:cNvPr id="16" name="Espace réservé du texte 10">
            <a:extLst>
              <a:ext uri="{FF2B5EF4-FFF2-40B4-BE49-F238E27FC236}">
                <a16:creationId xmlns:a16="http://schemas.microsoft.com/office/drawing/2014/main" id="{ABA31C07-1D5D-46DF-965E-BC40F6C4A9D8}"/>
              </a:ext>
            </a:extLst>
          </p:cNvPr>
          <p:cNvSpPr>
            <a:spLocks noGrp="1"/>
          </p:cNvSpPr>
          <p:nvPr>
            <p:ph type="body" sz="quarter" idx="15" hasCustomPrompt="1"/>
          </p:nvPr>
        </p:nvSpPr>
        <p:spPr>
          <a:xfrm>
            <a:off x="4575786" y="4385743"/>
            <a:ext cx="2686050" cy="347135"/>
          </a:xfrm>
          <a:prstGeom prst="rect">
            <a:avLst/>
          </a:prstGeom>
        </p:spPr>
        <p:txBody>
          <a:bodyPr>
            <a:normAutofit/>
          </a:bodyPr>
          <a:lstStyle>
            <a:lvl1pPr algn="ctr">
              <a:defRPr sz="1600" b="1" cap="all" baseline="0">
                <a:solidFill>
                  <a:schemeClr val="tx1"/>
                </a:solidFill>
                <a:latin typeface="+mn-lt"/>
              </a:defRPr>
            </a:lvl1pPr>
          </a:lstStyle>
          <a:p>
            <a:pPr lvl="0"/>
            <a:r>
              <a:rPr lang="fr-FR"/>
              <a:t>Titre ICI</a:t>
            </a:r>
          </a:p>
        </p:txBody>
      </p:sp>
      <p:sp>
        <p:nvSpPr>
          <p:cNvPr id="17" name="Espace réservé pour une image  13">
            <a:extLst>
              <a:ext uri="{FF2B5EF4-FFF2-40B4-BE49-F238E27FC236}">
                <a16:creationId xmlns:a16="http://schemas.microsoft.com/office/drawing/2014/main" id="{C041E3C4-650B-41C3-A3FB-2549CD2E9B60}"/>
              </a:ext>
            </a:extLst>
          </p:cNvPr>
          <p:cNvSpPr>
            <a:spLocks noGrp="1"/>
          </p:cNvSpPr>
          <p:nvPr>
            <p:ph type="pic" sz="quarter" idx="16"/>
          </p:nvPr>
        </p:nvSpPr>
        <p:spPr>
          <a:xfrm>
            <a:off x="5434624" y="3369210"/>
            <a:ext cx="900000" cy="900000"/>
          </a:xfrm>
          <a:prstGeom prst="rect">
            <a:avLst/>
          </a:prstGeom>
        </p:spPr>
        <p:txBody>
          <a:bodyPr/>
          <a:lstStyle/>
          <a:p>
            <a:r>
              <a:rPr lang="fr-FR"/>
              <a:t>Cliquez sur l'icône pour ajouter une image</a:t>
            </a:r>
          </a:p>
        </p:txBody>
      </p:sp>
      <p:sp>
        <p:nvSpPr>
          <p:cNvPr id="21" name="Espace réservé du texte 10">
            <a:extLst>
              <a:ext uri="{FF2B5EF4-FFF2-40B4-BE49-F238E27FC236}">
                <a16:creationId xmlns:a16="http://schemas.microsoft.com/office/drawing/2014/main" id="{82C0BAFE-3BFC-4451-A1E7-637FB43DDD63}"/>
              </a:ext>
            </a:extLst>
          </p:cNvPr>
          <p:cNvSpPr>
            <a:spLocks noGrp="1"/>
          </p:cNvSpPr>
          <p:nvPr>
            <p:ph type="body" sz="quarter" idx="17"/>
          </p:nvPr>
        </p:nvSpPr>
        <p:spPr>
          <a:xfrm>
            <a:off x="7505922" y="4796377"/>
            <a:ext cx="2686050" cy="1024468"/>
          </a:xfrm>
          <a:prstGeom prst="rect">
            <a:avLst/>
          </a:prstGeom>
        </p:spPr>
        <p:txBody>
          <a:bodyPr/>
          <a:lstStyle>
            <a:lvl1pPr algn="ctr">
              <a:defRPr>
                <a:solidFill>
                  <a:schemeClr val="tx1"/>
                </a:solidFill>
              </a:defRPr>
            </a:lvl1pPr>
          </a:lstStyle>
          <a:p>
            <a:pPr lvl="0"/>
            <a:r>
              <a:rPr lang="fr-FR"/>
              <a:t>Modifier les styles du texte du masque
Deuxième niveau
Troisième niveau
Quatrième niveau
Cinquième niveau</a:t>
            </a:r>
          </a:p>
        </p:txBody>
      </p:sp>
      <p:sp>
        <p:nvSpPr>
          <p:cNvPr id="22" name="Espace réservé du texte 10">
            <a:extLst>
              <a:ext uri="{FF2B5EF4-FFF2-40B4-BE49-F238E27FC236}">
                <a16:creationId xmlns:a16="http://schemas.microsoft.com/office/drawing/2014/main" id="{AC823E76-D825-4226-AB8D-7D90E07858ED}"/>
              </a:ext>
            </a:extLst>
          </p:cNvPr>
          <p:cNvSpPr>
            <a:spLocks noGrp="1"/>
          </p:cNvSpPr>
          <p:nvPr>
            <p:ph type="body" sz="quarter" idx="18" hasCustomPrompt="1"/>
          </p:nvPr>
        </p:nvSpPr>
        <p:spPr>
          <a:xfrm>
            <a:off x="7505922" y="4385743"/>
            <a:ext cx="2686050" cy="347135"/>
          </a:xfrm>
          <a:prstGeom prst="rect">
            <a:avLst/>
          </a:prstGeom>
        </p:spPr>
        <p:txBody>
          <a:bodyPr>
            <a:normAutofit/>
          </a:bodyPr>
          <a:lstStyle>
            <a:lvl1pPr algn="ctr">
              <a:defRPr sz="1600" b="1" cap="all" baseline="0">
                <a:solidFill>
                  <a:schemeClr val="tx1"/>
                </a:solidFill>
                <a:latin typeface="+mn-lt"/>
              </a:defRPr>
            </a:lvl1pPr>
          </a:lstStyle>
          <a:p>
            <a:pPr lvl="0"/>
            <a:r>
              <a:rPr lang="fr-FR"/>
              <a:t>Titre ICI</a:t>
            </a:r>
          </a:p>
        </p:txBody>
      </p:sp>
      <p:sp>
        <p:nvSpPr>
          <p:cNvPr id="23" name="Espace réservé pour une image  13">
            <a:extLst>
              <a:ext uri="{FF2B5EF4-FFF2-40B4-BE49-F238E27FC236}">
                <a16:creationId xmlns:a16="http://schemas.microsoft.com/office/drawing/2014/main" id="{A2C48BBB-51FD-4559-9D0A-6E7789405A3A}"/>
              </a:ext>
            </a:extLst>
          </p:cNvPr>
          <p:cNvSpPr>
            <a:spLocks noGrp="1"/>
          </p:cNvSpPr>
          <p:nvPr>
            <p:ph type="pic" sz="quarter" idx="19"/>
          </p:nvPr>
        </p:nvSpPr>
        <p:spPr>
          <a:xfrm>
            <a:off x="8364760" y="3369210"/>
            <a:ext cx="900000" cy="900000"/>
          </a:xfrm>
          <a:prstGeom prst="rect">
            <a:avLst/>
          </a:prstGeom>
        </p:spPr>
        <p:txBody>
          <a:bodyPr/>
          <a:lstStyle/>
          <a:p>
            <a:r>
              <a:rPr lang="fr-FR"/>
              <a:t>Cliquez sur l'icône pour ajouter une image</a:t>
            </a:r>
          </a:p>
        </p:txBody>
      </p:sp>
      <p:sp>
        <p:nvSpPr>
          <p:cNvPr id="25" name="Espace réservé du texte 24">
            <a:extLst>
              <a:ext uri="{FF2B5EF4-FFF2-40B4-BE49-F238E27FC236}">
                <a16:creationId xmlns:a16="http://schemas.microsoft.com/office/drawing/2014/main" id="{E193C0B0-20F7-4628-B30E-2E13DD9F4F7B}"/>
              </a:ext>
            </a:extLst>
          </p:cNvPr>
          <p:cNvSpPr>
            <a:spLocks noGrp="1"/>
          </p:cNvSpPr>
          <p:nvPr>
            <p:ph type="body" sz="quarter" idx="20"/>
          </p:nvPr>
        </p:nvSpPr>
        <p:spPr>
          <a:xfrm>
            <a:off x="838200" y="1571625"/>
            <a:ext cx="10515600" cy="1065029"/>
          </a:xfrm>
          <a:prstGeom prst="rect">
            <a:avLst/>
          </a:prstGeom>
        </p:spPr>
        <p:txBody>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278460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2EAB93-67AA-4E80-AB41-B6317BC762C0}"/>
              </a:ext>
            </a:extLst>
          </p:cNvPr>
          <p:cNvSpPr>
            <a:spLocks noGrp="1"/>
          </p:cNvSpPr>
          <p:nvPr>
            <p:ph idx="1"/>
          </p:nvPr>
        </p:nvSpPr>
        <p:spPr>
          <a:xfrm>
            <a:off x="838200" y="1438275"/>
            <a:ext cx="10515600" cy="4738688"/>
          </a:xfrm>
          <a:prstGeom prst="rect">
            <a:avLst/>
          </a:prstGeom>
          <a:ln>
            <a:noFill/>
          </a:ln>
        </p:spPr>
        <p:txBody>
          <a:bodyPr/>
          <a:lstStyle/>
          <a:p>
            <a:pPr lvl="0"/>
            <a:r>
              <a:rPr lang="fr-FR"/>
              <a:t>Modifier les styles du texte du masque
Deuxième niveau
Troisième niveau
Quatrième niveau
Cinquième niveau</a:t>
            </a:r>
          </a:p>
        </p:txBody>
      </p:sp>
      <p:sp>
        <p:nvSpPr>
          <p:cNvPr id="4" name="Titre 3"/>
          <p:cNvSpPr>
            <a:spLocks noGrp="1"/>
          </p:cNvSpPr>
          <p:nvPr>
            <p:ph type="title"/>
          </p:nvPr>
        </p:nvSpPr>
        <p:spPr>
          <a:xfrm>
            <a:off x="838200" y="365125"/>
            <a:ext cx="10515600" cy="930275"/>
          </a:xfrm>
          <a:prstGeom prst="rect">
            <a:avLst/>
          </a:prstGeom>
          <a:ln>
            <a:noFill/>
          </a:ln>
        </p:spPr>
        <p:txBody>
          <a:bodyPr/>
          <a:lstStyle/>
          <a:p>
            <a:r>
              <a:rPr lang="fr-FR"/>
              <a:t>Modifiez le style du titre</a:t>
            </a:r>
          </a:p>
        </p:txBody>
      </p:sp>
    </p:spTree>
    <p:extLst>
      <p:ext uri="{BB962C8B-B14F-4D97-AF65-F5344CB8AC3E}">
        <p14:creationId xmlns:p14="http://schemas.microsoft.com/office/powerpoint/2010/main" val="964363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24C62-C384-4752-8682-A457F6D4F0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C4C3F7F-B5A8-434E-821C-030FB1F0F0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313726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E95179-BB56-4D18-A058-1D29CB63696A}"/>
              </a:ext>
            </a:extLst>
          </p:cNvPr>
          <p:cNvSpPr>
            <a:spLocks noGrp="1"/>
          </p:cNvSpPr>
          <p:nvPr>
            <p:ph sz="half" idx="1"/>
          </p:nvPr>
        </p:nvSpPr>
        <p:spPr>
          <a:xfrm>
            <a:off x="838200" y="1409700"/>
            <a:ext cx="5181600" cy="4767263"/>
          </a:xfrm>
          <a:prstGeom prst="rect">
            <a:avLst/>
          </a:prstGeom>
        </p:spPr>
        <p:txBody>
          <a:bodyPr/>
          <a:lstStyle/>
          <a:p>
            <a:pPr lvl="0"/>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7E52AC5-BAB8-43FA-BA34-02D2064C8F27}"/>
              </a:ext>
            </a:extLst>
          </p:cNvPr>
          <p:cNvSpPr>
            <a:spLocks noGrp="1"/>
          </p:cNvSpPr>
          <p:nvPr>
            <p:ph sz="half" idx="2"/>
          </p:nvPr>
        </p:nvSpPr>
        <p:spPr>
          <a:xfrm>
            <a:off x="6172200" y="1409700"/>
            <a:ext cx="5181600" cy="4767263"/>
          </a:xfrm>
          <a:prstGeom prst="rect">
            <a:avLst/>
          </a:prstGeom>
        </p:spPr>
        <p:txBody>
          <a:bodyPr/>
          <a:lstStyle/>
          <a:p>
            <a:pPr lvl="0"/>
            <a:r>
              <a:rPr lang="fr-FR"/>
              <a:t>Modifier les styles du texte du masque
Deuxième niveau
Troisième niveau
Quatrième niveau
Cinquième niveau</a:t>
            </a:r>
          </a:p>
        </p:txBody>
      </p:sp>
      <p:sp>
        <p:nvSpPr>
          <p:cNvPr id="5" name="Titre 4"/>
          <p:cNvSpPr>
            <a:spLocks noGrp="1"/>
          </p:cNvSpPr>
          <p:nvPr>
            <p:ph type="title"/>
          </p:nvPr>
        </p:nvSpPr>
        <p:spPr>
          <a:xfrm>
            <a:off x="838200" y="365125"/>
            <a:ext cx="10515600"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23848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Diapositive de t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1C99560-8889-49FE-8D60-EF62B562EF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264" y="0"/>
            <a:ext cx="12192000" cy="6858000"/>
          </a:xfrm>
          <a:prstGeom prst="rect">
            <a:avLst/>
          </a:prstGeom>
        </p:spPr>
      </p:pic>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5" name="Espace réservé pour une image  9" descr="icon_Data&amp;IA_violet.png">
            <a:extLst>
              <a:ext uri="{FF2B5EF4-FFF2-40B4-BE49-F238E27FC236}">
                <a16:creationId xmlns:a16="http://schemas.microsoft.com/office/drawing/2014/main" id="{C9E653E1-2883-47CF-AC7F-75B1A28B4E2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6" name="Espace réservé pour une image  10" descr="icon_DevOps_violet.png">
            <a:extLst>
              <a:ext uri="{FF2B5EF4-FFF2-40B4-BE49-F238E27FC236}">
                <a16:creationId xmlns:a16="http://schemas.microsoft.com/office/drawing/2014/main" id="{617FED61-1FAA-4B04-9F17-30F15048A61F}"/>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7" name="Espace réservé pour une image  11" descr="icon_Integration_violet.png">
            <a:extLst>
              <a:ext uri="{FF2B5EF4-FFF2-40B4-BE49-F238E27FC236}">
                <a16:creationId xmlns:a16="http://schemas.microsoft.com/office/drawing/2014/main" id="{5F388BBE-EE9F-486A-93E5-EE2F8F455E5E}"/>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8" name="Espace réservé pour une image  12" descr="icon_Mobile_violet.png">
            <a:extLst>
              <a:ext uri="{FF2B5EF4-FFF2-40B4-BE49-F238E27FC236}">
                <a16:creationId xmlns:a16="http://schemas.microsoft.com/office/drawing/2014/main" id="{7FA58F01-8E70-4EDC-A19C-E89BAFEB8AAA}"/>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9" name="Espace réservé pour une image  13" descr="icon_Securite_violet.png">
            <a:extLst>
              <a:ext uri="{FF2B5EF4-FFF2-40B4-BE49-F238E27FC236}">
                <a16:creationId xmlns:a16="http://schemas.microsoft.com/office/drawing/2014/main" id="{39C84DA3-008C-4790-AD1D-B934384D22A7}"/>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0" name="Espace réservé pour une image  14" descr="icon_Software_Craftmanship_violet.png">
            <a:extLst>
              <a:ext uri="{FF2B5EF4-FFF2-40B4-BE49-F238E27FC236}">
                <a16:creationId xmlns:a16="http://schemas.microsoft.com/office/drawing/2014/main" id="{C9A7BAB7-63BF-4189-9863-CBF47F94C101}"/>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1" name="Espace réservé pour une image  8" descr="icon_Cloud&amp;Web_violet.png">
            <a:extLst>
              <a:ext uri="{FF2B5EF4-FFF2-40B4-BE49-F238E27FC236}">
                <a16:creationId xmlns:a16="http://schemas.microsoft.com/office/drawing/2014/main" id="{6A12BB43-B193-4461-8A66-A4449E09AC42}"/>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2" name="Graphique 21">
            <a:extLst>
              <a:ext uri="{FF2B5EF4-FFF2-40B4-BE49-F238E27FC236}">
                <a16:creationId xmlns:a16="http://schemas.microsoft.com/office/drawing/2014/main" id="{8AD1B07D-D759-45D3-AB82-B773327AB868}"/>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3511920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C893E2-5203-4365-99D5-5C7F2D05B5D0}"/>
              </a:ext>
            </a:extLst>
          </p:cNvPr>
          <p:cNvSpPr>
            <a:spLocks noGrp="1"/>
          </p:cNvSpPr>
          <p:nvPr>
            <p:ph type="body" idx="1"/>
          </p:nvPr>
        </p:nvSpPr>
        <p:spPr>
          <a:xfrm>
            <a:off x="839788" y="138588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5BE27CB-ECE9-4495-8C78-19B607569048}"/>
              </a:ext>
            </a:extLst>
          </p:cNvPr>
          <p:cNvSpPr>
            <a:spLocks noGrp="1"/>
          </p:cNvSpPr>
          <p:nvPr>
            <p:ph sz="half" idx="2"/>
          </p:nvPr>
        </p:nvSpPr>
        <p:spPr>
          <a:xfrm>
            <a:off x="839788" y="2209800"/>
            <a:ext cx="5157787" cy="3924300"/>
          </a:xfrm>
          <a:prstGeom prst="rect">
            <a:avLst/>
          </a:prstGeom>
        </p:spPr>
        <p:txBody>
          <a:body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33E1F2EE-64BE-4242-8510-31AC4BEE1AA6}"/>
              </a:ext>
            </a:extLst>
          </p:cNvPr>
          <p:cNvSpPr>
            <a:spLocks noGrp="1"/>
          </p:cNvSpPr>
          <p:nvPr>
            <p:ph type="body" sz="quarter" idx="3"/>
          </p:nvPr>
        </p:nvSpPr>
        <p:spPr>
          <a:xfrm>
            <a:off x="6172200" y="138588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1D8AF7D-E43A-4784-A353-C5D9BC301376}"/>
              </a:ext>
            </a:extLst>
          </p:cNvPr>
          <p:cNvSpPr>
            <a:spLocks noGrp="1"/>
          </p:cNvSpPr>
          <p:nvPr>
            <p:ph sz="quarter" idx="4"/>
          </p:nvPr>
        </p:nvSpPr>
        <p:spPr>
          <a:xfrm>
            <a:off x="6172200" y="2209800"/>
            <a:ext cx="5183188" cy="3924300"/>
          </a:xfrm>
          <a:prstGeom prst="rect">
            <a:avLst/>
          </a:prstGeom>
        </p:spPr>
        <p:txBody>
          <a:bodyPr/>
          <a:lstStyle/>
          <a:p>
            <a:pPr lvl="0"/>
            <a:r>
              <a:rPr lang="fr-FR"/>
              <a:t>Modifier les styles du texte du masque
Deuxième niveau
Troisième niveau
Quatrième niveau
Cinquième niveau</a:t>
            </a:r>
          </a:p>
        </p:txBody>
      </p:sp>
      <p:sp>
        <p:nvSpPr>
          <p:cNvPr id="2" name="Titre 1"/>
          <p:cNvSpPr>
            <a:spLocks noGrp="1"/>
          </p:cNvSpPr>
          <p:nvPr>
            <p:ph type="title"/>
          </p:nvPr>
        </p:nvSpPr>
        <p:spPr>
          <a:xfrm>
            <a:off x="838200" y="365125"/>
            <a:ext cx="10515600"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2110163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8407EF4-D139-4893-AE8C-DE7BD60D052F}"/>
              </a:ext>
            </a:extLst>
          </p:cNvPr>
          <p:cNvSpPr>
            <a:spLocks noGrp="1"/>
          </p:cNvSpPr>
          <p:nvPr>
            <p:ph type="body" sz="half" idx="2"/>
          </p:nvPr>
        </p:nvSpPr>
        <p:spPr>
          <a:xfrm>
            <a:off x="839788" y="1447799"/>
            <a:ext cx="3932237" cy="46386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p>
        </p:txBody>
      </p:sp>
      <p:sp>
        <p:nvSpPr>
          <p:cNvPr id="7" name="Espace réservé du contenu 6"/>
          <p:cNvSpPr>
            <a:spLocks noGrp="1"/>
          </p:cNvSpPr>
          <p:nvPr>
            <p:ph sz="quarter" idx="11"/>
          </p:nvPr>
        </p:nvSpPr>
        <p:spPr>
          <a:xfrm>
            <a:off x="4876800" y="365125"/>
            <a:ext cx="6477000" cy="5721350"/>
          </a:xfrm>
          <a:prstGeom prst="rect">
            <a:avLst/>
          </a:prstGeom>
        </p:spPr>
        <p:txBody>
          <a:bodyPr/>
          <a:lstStyle/>
          <a:p>
            <a:pPr lvl="0"/>
            <a:r>
              <a:rPr lang="fr-FR"/>
              <a:t>Modifier les styles du texte du masque
Deuxième niveau
Troisième niveau
Quatrième niveau
Cinquième niveau</a:t>
            </a:r>
          </a:p>
        </p:txBody>
      </p:sp>
      <p:sp>
        <p:nvSpPr>
          <p:cNvPr id="9" name="Titre 8"/>
          <p:cNvSpPr>
            <a:spLocks noGrp="1"/>
          </p:cNvSpPr>
          <p:nvPr>
            <p:ph type="title"/>
          </p:nvPr>
        </p:nvSpPr>
        <p:spPr>
          <a:xfrm>
            <a:off x="838200" y="365125"/>
            <a:ext cx="3933825"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3494797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7D8FFEBC-DB4B-471D-95FE-267F819F5FAC}"/>
              </a:ext>
            </a:extLst>
          </p:cNvPr>
          <p:cNvSpPr>
            <a:spLocks noGrp="1"/>
          </p:cNvSpPr>
          <p:nvPr>
            <p:ph type="pic" idx="1"/>
          </p:nvPr>
        </p:nvSpPr>
        <p:spPr>
          <a:xfrm>
            <a:off x="4857750" y="365125"/>
            <a:ext cx="6497638" cy="5768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9A6E2BED-F90F-4042-B3F8-407927E6C67E}"/>
              </a:ext>
            </a:extLst>
          </p:cNvPr>
          <p:cNvSpPr>
            <a:spLocks noGrp="1"/>
          </p:cNvSpPr>
          <p:nvPr>
            <p:ph type="body" sz="half" idx="2"/>
          </p:nvPr>
        </p:nvSpPr>
        <p:spPr>
          <a:xfrm>
            <a:off x="839788" y="1447801"/>
            <a:ext cx="3932237" cy="46863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p>
        </p:txBody>
      </p:sp>
      <p:sp>
        <p:nvSpPr>
          <p:cNvPr id="6" name="Titre 5"/>
          <p:cNvSpPr>
            <a:spLocks noGrp="1"/>
          </p:cNvSpPr>
          <p:nvPr>
            <p:ph type="title"/>
          </p:nvPr>
        </p:nvSpPr>
        <p:spPr>
          <a:xfrm>
            <a:off x="838200" y="365125"/>
            <a:ext cx="3933825"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1400582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317722" y="1785325"/>
            <a:ext cx="6446066" cy="478325"/>
          </a:xfrm>
          <a:prstGeom prst="rect">
            <a:avLst/>
          </a:prstGeom>
        </p:spPr>
        <p:txBody>
          <a:bodyPr>
            <a:normAutofit/>
          </a:bodyPr>
          <a:lstStyle>
            <a:lvl1pPr>
              <a:lnSpc>
                <a:spcPct val="100000"/>
              </a:lnSpc>
              <a:defRPr sz="2800" b="1"/>
            </a:lvl1pPr>
          </a:lstStyle>
          <a:p>
            <a:r>
              <a:rPr lang="fr-FR"/>
              <a:t>Modifiez le style du titre</a:t>
            </a:r>
          </a:p>
        </p:txBody>
      </p:sp>
      <p:cxnSp>
        <p:nvCxnSpPr>
          <p:cNvPr id="7" name="Connecteur droit 6"/>
          <p:cNvCxnSpPr/>
          <p:nvPr userDrawn="1"/>
        </p:nvCxnSpPr>
        <p:spPr>
          <a:xfrm>
            <a:off x="4164584" y="1502875"/>
            <a:ext cx="0" cy="4281835"/>
          </a:xfrm>
          <a:prstGeom prst="line">
            <a:avLst/>
          </a:prstGeom>
          <a:ln>
            <a:solidFill>
              <a:srgbClr val="58495D"/>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p:cNvSpPr>
            <a:spLocks noGrp="1"/>
          </p:cNvSpPr>
          <p:nvPr>
            <p:ph type="pic" sz="quarter" idx="11"/>
          </p:nvPr>
        </p:nvSpPr>
        <p:spPr>
          <a:xfrm>
            <a:off x="1313514" y="1502876"/>
            <a:ext cx="2697933" cy="4281834"/>
          </a:xfrm>
          <a:prstGeom prst="rect">
            <a:avLst/>
          </a:prstGeom>
        </p:spPr>
        <p:txBody>
          <a:bodyPr/>
          <a:lstStyle>
            <a:lvl1pPr marL="0" indent="0">
              <a:buNone/>
              <a:defRPr/>
            </a:lvl1pPr>
          </a:lstStyle>
          <a:p>
            <a:r>
              <a:rPr lang="fr-FR"/>
              <a:t>Cliquez sur l'icône pour ajouter une image</a:t>
            </a:r>
          </a:p>
        </p:txBody>
      </p:sp>
      <p:sp>
        <p:nvSpPr>
          <p:cNvPr id="6" name="Espace réservé du contenu 5"/>
          <p:cNvSpPr>
            <a:spLocks noGrp="1"/>
          </p:cNvSpPr>
          <p:nvPr>
            <p:ph sz="quarter" idx="12"/>
          </p:nvPr>
        </p:nvSpPr>
        <p:spPr>
          <a:xfrm>
            <a:off x="4317722" y="1509100"/>
            <a:ext cx="6446838" cy="276225"/>
          </a:xfrm>
          <a:prstGeom prst="rect">
            <a:avLst/>
          </a:prstGeom>
        </p:spPr>
        <p:txBody>
          <a:bodyPr>
            <a:noAutofit/>
          </a:bodyPr>
          <a:lstStyle>
            <a:lvl1pPr marL="0" indent="0">
              <a:buNone/>
              <a:defRPr sz="1200" b="1" spc="300">
                <a:solidFill>
                  <a:schemeClr val="tx1">
                    <a:lumMod val="65000"/>
                    <a:lumOff val="35000"/>
                  </a:schemeClr>
                </a:solidFill>
                <a:latin typeface="Giorgio" pitchFamily="2" charset="0"/>
              </a:defRPr>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284B2371-917B-47F7-8A94-A5DD609993CC}"/>
              </a:ext>
            </a:extLst>
          </p:cNvPr>
          <p:cNvSpPr>
            <a:spLocks noGrp="1"/>
          </p:cNvSpPr>
          <p:nvPr>
            <p:ph type="body" sz="quarter" idx="13"/>
          </p:nvPr>
        </p:nvSpPr>
        <p:spPr>
          <a:xfrm>
            <a:off x="4318000" y="2381250"/>
            <a:ext cx="6445250" cy="3403600"/>
          </a:xfrm>
          <a:prstGeom prst="rect">
            <a:avLst/>
          </a:prstGeom>
        </p:spPr>
        <p:txBody>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71480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a:extLst>
              <a:ext uri="{FF2B5EF4-FFF2-40B4-BE49-F238E27FC236}">
                <a16:creationId xmlns:a16="http://schemas.microsoft.com/office/drawing/2014/main" id="{C8C589C6-F0D6-4F09-A595-43015F7F7986}"/>
              </a:ext>
            </a:extLst>
          </p:cNvPr>
          <p:cNvSpPr>
            <a:spLocks noGrp="1"/>
          </p:cNvSpPr>
          <p:nvPr>
            <p:ph type="body" orient="vert" idx="1"/>
          </p:nvPr>
        </p:nvSpPr>
        <p:spPr>
          <a:xfrm>
            <a:off x="838200" y="1447800"/>
            <a:ext cx="10515600" cy="4729163"/>
          </a:xfrm>
          <a:prstGeom prst="rect">
            <a:avLst/>
          </a:prstGeom>
        </p:spPr>
        <p:txBody>
          <a:bodyPr vert="eaVert"/>
          <a:lstStyle/>
          <a:p>
            <a:pPr lvl="0"/>
            <a:r>
              <a:rPr lang="fr-FR"/>
              <a:t>Modifier les styles du texte du masque
Deuxième niveau
Troisième niveau
Quatrième niveau
Cinquième niveau</a:t>
            </a:r>
          </a:p>
        </p:txBody>
      </p:sp>
      <p:sp>
        <p:nvSpPr>
          <p:cNvPr id="7" name="Espace réservé du numéro de diapositive 6">
            <a:extLst>
              <a:ext uri="{FF2B5EF4-FFF2-40B4-BE49-F238E27FC236}">
                <a16:creationId xmlns:a16="http://schemas.microsoft.com/office/drawing/2014/main" id="{D290EC17-7943-4CE0-A7AD-429E3ECBB988}"/>
              </a:ext>
            </a:extLst>
          </p:cNvPr>
          <p:cNvSpPr>
            <a:spLocks noGrp="1"/>
          </p:cNvSpPr>
          <p:nvPr>
            <p:ph type="sldNum" sz="quarter" idx="10"/>
          </p:nvPr>
        </p:nvSpPr>
        <p:spPr>
          <a:xfrm rot="5400000">
            <a:off x="11031661" y="6334022"/>
            <a:ext cx="326572" cy="317706"/>
          </a:xfrm>
          <a:prstGeom prst="ellipse">
            <a:avLst/>
          </a:prstGeom>
        </p:spPr>
        <p:txBody>
          <a:bodyPr/>
          <a:lstStyle/>
          <a:p>
            <a:fld id="{0EF4F61C-57EA-4A27-AB11-01E646886579}" type="slidenum">
              <a:rPr lang="fr-FR" smtClean="0"/>
              <a:pPr/>
              <a:t>‹N°›</a:t>
            </a:fld>
            <a:endParaRPr lang="fr-FR"/>
          </a:p>
        </p:txBody>
      </p:sp>
      <p:pic>
        <p:nvPicPr>
          <p:cNvPr id="8" name="Image 7">
            <a:extLst>
              <a:ext uri="{FF2B5EF4-FFF2-40B4-BE49-F238E27FC236}">
                <a16:creationId xmlns:a16="http://schemas.microsoft.com/office/drawing/2014/main" id="{4A3135C5-175A-4057-99C2-F397537A0D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339125" y="5526386"/>
            <a:ext cx="1468829" cy="464150"/>
          </a:xfrm>
          <a:prstGeom prst="rect">
            <a:avLst/>
          </a:prstGeom>
        </p:spPr>
      </p:pic>
      <p:sp>
        <p:nvSpPr>
          <p:cNvPr id="4" name="Titre 3"/>
          <p:cNvSpPr>
            <a:spLocks noGrp="1"/>
          </p:cNvSpPr>
          <p:nvPr>
            <p:ph type="title"/>
          </p:nvPr>
        </p:nvSpPr>
        <p:spPr>
          <a:xfrm>
            <a:off x="838200" y="365125"/>
            <a:ext cx="10515600"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3507763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8B0B7C-451C-4405-A8D2-784EB0EF711E}"/>
              </a:ext>
            </a:extLst>
          </p:cNvPr>
          <p:cNvSpPr>
            <a:spLocks noGrp="1"/>
          </p:cNvSpPr>
          <p:nvPr>
            <p:ph type="title" orient="vert"/>
          </p:nvPr>
        </p:nvSpPr>
        <p:spPr>
          <a:xfrm>
            <a:off x="10115550" y="365125"/>
            <a:ext cx="123825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1B2C7E-28D7-466B-9438-EE3906EF5FE3}"/>
              </a:ext>
            </a:extLst>
          </p:cNvPr>
          <p:cNvSpPr>
            <a:spLocks noGrp="1"/>
          </p:cNvSpPr>
          <p:nvPr>
            <p:ph type="body" orient="vert" idx="1"/>
          </p:nvPr>
        </p:nvSpPr>
        <p:spPr>
          <a:xfrm>
            <a:off x="838200" y="365125"/>
            <a:ext cx="9163050" cy="5811838"/>
          </a:xfrm>
          <a:prstGeom prst="rect">
            <a:avLst/>
          </a:prstGeom>
        </p:spPr>
        <p:txBody>
          <a:bodyPr vert="eaVert"/>
          <a:lstStyle/>
          <a:p>
            <a:pPr lvl="0"/>
            <a:r>
              <a:rPr lang="fr-FR"/>
              <a:t>Modifier les styles du texte du masque
Deuxième niveau
Troisième niveau
Quatrième niveau
Cinquième niveau</a:t>
            </a:r>
          </a:p>
        </p:txBody>
      </p:sp>
      <p:sp>
        <p:nvSpPr>
          <p:cNvPr id="7" name="Espace réservé du numéro de diapositive 6">
            <a:extLst>
              <a:ext uri="{FF2B5EF4-FFF2-40B4-BE49-F238E27FC236}">
                <a16:creationId xmlns:a16="http://schemas.microsoft.com/office/drawing/2014/main" id="{7FACC1F7-388D-4073-907A-BAA05F03C75F}"/>
              </a:ext>
            </a:extLst>
          </p:cNvPr>
          <p:cNvSpPr>
            <a:spLocks noGrp="1"/>
          </p:cNvSpPr>
          <p:nvPr>
            <p:ph type="sldNum" sz="quarter" idx="10"/>
          </p:nvPr>
        </p:nvSpPr>
        <p:spPr>
          <a:xfrm rot="5241989">
            <a:off x="11024327" y="6334022"/>
            <a:ext cx="326572" cy="317706"/>
          </a:xfrm>
          <a:prstGeom prst="ellipse">
            <a:avLst/>
          </a:prstGeom>
        </p:spPr>
        <p:txBody>
          <a:bodyPr/>
          <a:lstStyle/>
          <a:p>
            <a:fld id="{0EF4F61C-57EA-4A27-AB11-01E646886579}" type="slidenum">
              <a:rPr lang="fr-FR" smtClean="0"/>
              <a:pPr/>
              <a:t>‹N°›</a:t>
            </a:fld>
            <a:endParaRPr lang="fr-FR"/>
          </a:p>
        </p:txBody>
      </p:sp>
      <p:pic>
        <p:nvPicPr>
          <p:cNvPr id="8" name="Image 7">
            <a:extLst>
              <a:ext uri="{FF2B5EF4-FFF2-40B4-BE49-F238E27FC236}">
                <a16:creationId xmlns:a16="http://schemas.microsoft.com/office/drawing/2014/main" id="{FDC347EC-F0A7-46B1-B8B9-AFD8C09609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339125" y="5526386"/>
            <a:ext cx="1468829" cy="464150"/>
          </a:xfrm>
          <a:prstGeom prst="rect">
            <a:avLst/>
          </a:prstGeom>
        </p:spPr>
      </p:pic>
    </p:spTree>
    <p:extLst>
      <p:ext uri="{BB962C8B-B14F-4D97-AF65-F5344CB8AC3E}">
        <p14:creationId xmlns:p14="http://schemas.microsoft.com/office/powerpoint/2010/main" val="101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30275"/>
          </a:xfrm>
          <a:prstGeom prst="rect">
            <a:avLst/>
          </a:prstGeom>
        </p:spPr>
        <p:txBody>
          <a:bodyPr/>
          <a:lstStyle/>
          <a:p>
            <a:r>
              <a:rPr lang="fr-FR"/>
              <a:t>Modifiez le style du titre</a:t>
            </a:r>
          </a:p>
        </p:txBody>
      </p:sp>
    </p:spTree>
    <p:extLst>
      <p:ext uri="{BB962C8B-B14F-4D97-AF65-F5344CB8AC3E}">
        <p14:creationId xmlns:p14="http://schemas.microsoft.com/office/powerpoint/2010/main" val="1188797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471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2DD16706-587D-4500-8FF6-1E23208367BD}"/>
              </a:ext>
            </a:extLst>
          </p:cNvPr>
          <p:cNvSpPr>
            <a:spLocks noGrp="1"/>
          </p:cNvSpPr>
          <p:nvPr>
            <p:ph type="pic" sz="quarter" idx="10"/>
          </p:nvPr>
        </p:nvSpPr>
        <p:spPr>
          <a:xfrm>
            <a:off x="0" y="0"/>
            <a:ext cx="12191999" cy="6857999"/>
          </a:xfrm>
          <a:prstGeom prst="rect">
            <a:avLst/>
          </a:prstGeom>
        </p:spPr>
        <p:txBody>
          <a:bodyPr/>
          <a:lstStyle/>
          <a:p>
            <a:r>
              <a:rPr lang="fr-FR"/>
              <a:t>Cliquez sur l'icône pour ajouter une image</a:t>
            </a:r>
          </a:p>
        </p:txBody>
      </p:sp>
    </p:spTree>
    <p:extLst>
      <p:ext uri="{BB962C8B-B14F-4D97-AF65-F5344CB8AC3E}">
        <p14:creationId xmlns:p14="http://schemas.microsoft.com/office/powerpoint/2010/main" val="2688411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sp>
        <p:nvSpPr>
          <p:cNvPr id="7" name="Espace réservé du texte 5"/>
          <p:cNvSpPr>
            <a:spLocks noGrp="1"/>
          </p:cNvSpPr>
          <p:nvPr>
            <p:ph type="body" sz="quarter" idx="12"/>
          </p:nvPr>
        </p:nvSpPr>
        <p:spPr>
          <a:xfrm>
            <a:off x="7973809" y="3719993"/>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18" name="Espace réservé du texte 5"/>
          <p:cNvSpPr>
            <a:spLocks noGrp="1"/>
          </p:cNvSpPr>
          <p:nvPr>
            <p:ph type="body" sz="quarter" idx="18"/>
          </p:nvPr>
        </p:nvSpPr>
        <p:spPr>
          <a:xfrm>
            <a:off x="7972616" y="5852997"/>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17" name="Espace réservé du texte 5">
            <a:extLst>
              <a:ext uri="{FF2B5EF4-FFF2-40B4-BE49-F238E27FC236}">
                <a16:creationId xmlns:a16="http://schemas.microsoft.com/office/drawing/2014/main" id="{F4E5A363-FE77-47AA-8240-39AAA7499C48}"/>
              </a:ext>
            </a:extLst>
          </p:cNvPr>
          <p:cNvSpPr>
            <a:spLocks noGrp="1"/>
          </p:cNvSpPr>
          <p:nvPr>
            <p:ph type="body" sz="quarter" idx="27"/>
          </p:nvPr>
        </p:nvSpPr>
        <p:spPr>
          <a:xfrm>
            <a:off x="689953" y="3702548"/>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29" name="Espace réservé du texte 5">
            <a:extLst>
              <a:ext uri="{FF2B5EF4-FFF2-40B4-BE49-F238E27FC236}">
                <a16:creationId xmlns:a16="http://schemas.microsoft.com/office/drawing/2014/main" id="{72065726-A506-415D-88A2-B4A191022789}"/>
              </a:ext>
            </a:extLst>
          </p:cNvPr>
          <p:cNvSpPr>
            <a:spLocks noGrp="1"/>
          </p:cNvSpPr>
          <p:nvPr>
            <p:ph type="body" sz="quarter" idx="30"/>
          </p:nvPr>
        </p:nvSpPr>
        <p:spPr>
          <a:xfrm>
            <a:off x="689956" y="5852997"/>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32" name="Espace réservé du texte 5">
            <a:extLst>
              <a:ext uri="{FF2B5EF4-FFF2-40B4-BE49-F238E27FC236}">
                <a16:creationId xmlns:a16="http://schemas.microsoft.com/office/drawing/2014/main" id="{EAF7551E-FC81-4C6E-99AB-16A277DF5483}"/>
              </a:ext>
            </a:extLst>
          </p:cNvPr>
          <p:cNvSpPr>
            <a:spLocks noGrp="1"/>
          </p:cNvSpPr>
          <p:nvPr>
            <p:ph type="body" sz="quarter" idx="33"/>
          </p:nvPr>
        </p:nvSpPr>
        <p:spPr>
          <a:xfrm>
            <a:off x="4329888" y="3707352"/>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35" name="Espace réservé du texte 5">
            <a:extLst>
              <a:ext uri="{FF2B5EF4-FFF2-40B4-BE49-F238E27FC236}">
                <a16:creationId xmlns:a16="http://schemas.microsoft.com/office/drawing/2014/main" id="{E218BD75-6089-4649-B1E8-3A2DB316DB67}"/>
              </a:ext>
            </a:extLst>
          </p:cNvPr>
          <p:cNvSpPr>
            <a:spLocks noGrp="1"/>
          </p:cNvSpPr>
          <p:nvPr>
            <p:ph type="body" sz="quarter" idx="36"/>
          </p:nvPr>
        </p:nvSpPr>
        <p:spPr>
          <a:xfrm>
            <a:off x="4329888" y="5852997"/>
            <a:ext cx="3254567" cy="295275"/>
          </a:xfrm>
          <a:prstGeom prst="rect">
            <a:avLst/>
          </a:prstGeom>
        </p:spPr>
        <p:txBody>
          <a:bodyPr>
            <a:noAutofit/>
          </a:bodyPr>
          <a:lstStyle>
            <a:lvl1pPr marL="0" indent="0" algn="ctr">
              <a:buNone/>
              <a:defRPr sz="1100" b="1" spc="300">
                <a:solidFill>
                  <a:schemeClr val="accent6"/>
                </a:solidFill>
                <a:latin typeface="Giorgio" pitchFamily="2" charset="0"/>
              </a:defRPr>
            </a:lvl1pPr>
            <a:lvl2pPr marL="457200" indent="0" algn="ctr">
              <a:buNone/>
              <a:defRPr sz="1800"/>
            </a:lvl2pPr>
            <a:lvl3pPr marL="914400" indent="0" algn="ctr">
              <a:buNone/>
              <a:defRPr sz="1600"/>
            </a:lvl3pPr>
            <a:lvl4pPr marL="1371600" indent="0" algn="ctr">
              <a:buNone/>
              <a:defRPr sz="1400"/>
            </a:lvl4pPr>
            <a:lvl5pPr marL="1828800" indent="0" algn="ctr">
              <a:buNone/>
              <a:defRPr sz="1400"/>
            </a:lvl5pPr>
          </a:lstStyle>
          <a:p>
            <a:pPr lvl="0"/>
            <a:r>
              <a:rPr lang="fr-FR"/>
              <a:t>Modifier les styles du texte du masque
Deuxième niveau
Troisième niveau
Quatrième niveau
Cinquième niveau</a:t>
            </a:r>
          </a:p>
        </p:txBody>
      </p:sp>
      <p:sp>
        <p:nvSpPr>
          <p:cNvPr id="5" name="Espace réservé pour une image  4">
            <a:extLst>
              <a:ext uri="{FF2B5EF4-FFF2-40B4-BE49-F238E27FC236}">
                <a16:creationId xmlns:a16="http://schemas.microsoft.com/office/drawing/2014/main" id="{7DBAA560-F7F1-4000-A40D-7FA68F1E4970}"/>
              </a:ext>
            </a:extLst>
          </p:cNvPr>
          <p:cNvSpPr>
            <a:spLocks noGrp="1"/>
          </p:cNvSpPr>
          <p:nvPr>
            <p:ph type="pic" sz="quarter" idx="39"/>
          </p:nvPr>
        </p:nvSpPr>
        <p:spPr>
          <a:xfrm>
            <a:off x="688758" y="2138183"/>
            <a:ext cx="3256164" cy="1504234"/>
          </a:xfrm>
          <a:prstGeom prst="rect">
            <a:avLst/>
          </a:prstGeom>
        </p:spPr>
        <p:txBody>
          <a:bodyPr/>
          <a:lstStyle/>
          <a:p>
            <a:r>
              <a:rPr lang="fr-FR"/>
              <a:t>Cliquez sur l'icône pour ajouter une image</a:t>
            </a:r>
          </a:p>
        </p:txBody>
      </p:sp>
      <p:sp>
        <p:nvSpPr>
          <p:cNvPr id="38" name="Espace réservé pour une image  4">
            <a:extLst>
              <a:ext uri="{FF2B5EF4-FFF2-40B4-BE49-F238E27FC236}">
                <a16:creationId xmlns:a16="http://schemas.microsoft.com/office/drawing/2014/main" id="{7591CAA4-41E3-4235-87BD-AE84AA949A3F}"/>
              </a:ext>
            </a:extLst>
          </p:cNvPr>
          <p:cNvSpPr>
            <a:spLocks noGrp="1"/>
          </p:cNvSpPr>
          <p:nvPr>
            <p:ph type="pic" sz="quarter" idx="40"/>
          </p:nvPr>
        </p:nvSpPr>
        <p:spPr>
          <a:xfrm>
            <a:off x="4329291" y="2134512"/>
            <a:ext cx="3256164" cy="1504234"/>
          </a:xfrm>
          <a:prstGeom prst="rect">
            <a:avLst/>
          </a:prstGeom>
        </p:spPr>
        <p:txBody>
          <a:bodyPr/>
          <a:lstStyle/>
          <a:p>
            <a:r>
              <a:rPr lang="fr-FR"/>
              <a:t>Cliquez sur l'icône pour ajouter une image</a:t>
            </a:r>
          </a:p>
        </p:txBody>
      </p:sp>
      <p:sp>
        <p:nvSpPr>
          <p:cNvPr id="39" name="Espace réservé pour une image  4">
            <a:extLst>
              <a:ext uri="{FF2B5EF4-FFF2-40B4-BE49-F238E27FC236}">
                <a16:creationId xmlns:a16="http://schemas.microsoft.com/office/drawing/2014/main" id="{E83C9F6C-2E34-462E-9B0B-28DDC10D8BAE}"/>
              </a:ext>
            </a:extLst>
          </p:cNvPr>
          <p:cNvSpPr>
            <a:spLocks noGrp="1"/>
          </p:cNvSpPr>
          <p:nvPr>
            <p:ph type="pic" sz="quarter" idx="41"/>
          </p:nvPr>
        </p:nvSpPr>
        <p:spPr>
          <a:xfrm>
            <a:off x="7973810" y="2139497"/>
            <a:ext cx="3256164" cy="1504234"/>
          </a:xfrm>
          <a:prstGeom prst="rect">
            <a:avLst/>
          </a:prstGeom>
        </p:spPr>
        <p:txBody>
          <a:bodyPr/>
          <a:lstStyle/>
          <a:p>
            <a:r>
              <a:rPr lang="fr-FR"/>
              <a:t>Cliquez sur l'icône pour ajouter une image</a:t>
            </a:r>
          </a:p>
        </p:txBody>
      </p:sp>
      <p:sp>
        <p:nvSpPr>
          <p:cNvPr id="41" name="Espace réservé pour une image  4">
            <a:extLst>
              <a:ext uri="{FF2B5EF4-FFF2-40B4-BE49-F238E27FC236}">
                <a16:creationId xmlns:a16="http://schemas.microsoft.com/office/drawing/2014/main" id="{0343A2A8-6689-4FD0-B5BA-5B963F45D4D1}"/>
              </a:ext>
            </a:extLst>
          </p:cNvPr>
          <p:cNvSpPr>
            <a:spLocks noGrp="1"/>
          </p:cNvSpPr>
          <p:nvPr>
            <p:ph type="pic" sz="quarter" idx="43"/>
          </p:nvPr>
        </p:nvSpPr>
        <p:spPr>
          <a:xfrm>
            <a:off x="689954" y="4288634"/>
            <a:ext cx="3254567" cy="1504234"/>
          </a:xfrm>
          <a:prstGeom prst="rect">
            <a:avLst/>
          </a:prstGeom>
        </p:spPr>
        <p:txBody>
          <a:bodyPr/>
          <a:lstStyle/>
          <a:p>
            <a:r>
              <a:rPr lang="fr-FR"/>
              <a:t>Cliquez sur l'icône pour ajouter une image</a:t>
            </a:r>
          </a:p>
        </p:txBody>
      </p:sp>
      <p:sp>
        <p:nvSpPr>
          <p:cNvPr id="42" name="Espace réservé pour une image  4">
            <a:extLst>
              <a:ext uri="{FF2B5EF4-FFF2-40B4-BE49-F238E27FC236}">
                <a16:creationId xmlns:a16="http://schemas.microsoft.com/office/drawing/2014/main" id="{895EDE76-C801-493B-9E0D-BE30B00BB2F6}"/>
              </a:ext>
            </a:extLst>
          </p:cNvPr>
          <p:cNvSpPr>
            <a:spLocks noGrp="1"/>
          </p:cNvSpPr>
          <p:nvPr>
            <p:ph type="pic" sz="quarter" idx="44"/>
          </p:nvPr>
        </p:nvSpPr>
        <p:spPr>
          <a:xfrm>
            <a:off x="4329888" y="4276276"/>
            <a:ext cx="3254567" cy="1504234"/>
          </a:xfrm>
          <a:prstGeom prst="rect">
            <a:avLst/>
          </a:prstGeom>
        </p:spPr>
        <p:txBody>
          <a:bodyPr/>
          <a:lstStyle/>
          <a:p>
            <a:r>
              <a:rPr lang="fr-FR"/>
              <a:t>Cliquez sur l'icône pour ajouter une image</a:t>
            </a:r>
          </a:p>
        </p:txBody>
      </p:sp>
      <p:sp>
        <p:nvSpPr>
          <p:cNvPr id="43" name="Espace réservé pour une image  4">
            <a:extLst>
              <a:ext uri="{FF2B5EF4-FFF2-40B4-BE49-F238E27FC236}">
                <a16:creationId xmlns:a16="http://schemas.microsoft.com/office/drawing/2014/main" id="{3B70DD36-7D9A-4C4E-9315-F0A8FA3DB632}"/>
              </a:ext>
            </a:extLst>
          </p:cNvPr>
          <p:cNvSpPr>
            <a:spLocks noGrp="1"/>
          </p:cNvSpPr>
          <p:nvPr>
            <p:ph type="pic" sz="quarter" idx="45"/>
          </p:nvPr>
        </p:nvSpPr>
        <p:spPr>
          <a:xfrm>
            <a:off x="7972614" y="4288632"/>
            <a:ext cx="3254567" cy="1504234"/>
          </a:xfrm>
          <a:prstGeom prst="rect">
            <a:avLst/>
          </a:prstGeom>
        </p:spPr>
        <p:txBody>
          <a:bodyPr/>
          <a:lstStyle/>
          <a:p>
            <a:r>
              <a:rPr lang="fr-FR"/>
              <a:t>Cliquez sur l'icône pour ajouter une image</a:t>
            </a:r>
          </a:p>
        </p:txBody>
      </p:sp>
      <p:sp>
        <p:nvSpPr>
          <p:cNvPr id="30" name="Titre 1">
            <a:extLst>
              <a:ext uri="{FF2B5EF4-FFF2-40B4-BE49-F238E27FC236}">
                <a16:creationId xmlns:a16="http://schemas.microsoft.com/office/drawing/2014/main" id="{0B188B44-CA23-49A6-A908-D976B5C6E4FB}"/>
              </a:ext>
            </a:extLst>
          </p:cNvPr>
          <p:cNvSpPr>
            <a:spLocks noGrp="1"/>
          </p:cNvSpPr>
          <p:nvPr>
            <p:ph type="title"/>
          </p:nvPr>
        </p:nvSpPr>
        <p:spPr>
          <a:xfrm>
            <a:off x="688759" y="491237"/>
            <a:ext cx="10541215" cy="478325"/>
          </a:xfrm>
          <a:prstGeom prst="rect">
            <a:avLst/>
          </a:prstGeom>
        </p:spPr>
        <p:txBody>
          <a:bodyPr>
            <a:normAutofit/>
          </a:bodyPr>
          <a:lstStyle>
            <a:lvl1pPr>
              <a:lnSpc>
                <a:spcPct val="100000"/>
              </a:lnSpc>
              <a:defRPr sz="2800" b="1"/>
            </a:lvl1pPr>
          </a:lstStyle>
          <a:p>
            <a:r>
              <a:rPr lang="fr-FR"/>
              <a:t>Modifiez le style du titre</a:t>
            </a:r>
          </a:p>
        </p:txBody>
      </p:sp>
      <p:sp>
        <p:nvSpPr>
          <p:cNvPr id="3" name="Espace réservé du texte 2">
            <a:extLst>
              <a:ext uri="{FF2B5EF4-FFF2-40B4-BE49-F238E27FC236}">
                <a16:creationId xmlns:a16="http://schemas.microsoft.com/office/drawing/2014/main" id="{DBE60B28-4D9C-4900-8965-B0F391EBC29B}"/>
              </a:ext>
            </a:extLst>
          </p:cNvPr>
          <p:cNvSpPr>
            <a:spLocks noGrp="1"/>
          </p:cNvSpPr>
          <p:nvPr>
            <p:ph type="body" sz="quarter" idx="46"/>
          </p:nvPr>
        </p:nvSpPr>
        <p:spPr>
          <a:xfrm>
            <a:off x="688975" y="1077491"/>
            <a:ext cx="10537825" cy="914822"/>
          </a:xfrm>
          <a:prstGeom prst="rect">
            <a:avLst/>
          </a:prstGeom>
        </p:spPr>
        <p:txBody>
          <a:body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79339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4_Diapositive de t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627C6A-6951-4020-9F4D-8048571272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627"/>
            <a:ext cx="12192000" cy="6856373"/>
          </a:xfrm>
          <a:prstGeom prst="rect">
            <a:avLst/>
          </a:prstGeom>
        </p:spPr>
      </p:pic>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5" name="Espace réservé pour une image  9" descr="icon_Data&amp;IA_violet.png">
            <a:extLst>
              <a:ext uri="{FF2B5EF4-FFF2-40B4-BE49-F238E27FC236}">
                <a16:creationId xmlns:a16="http://schemas.microsoft.com/office/drawing/2014/main" id="{EC8C0FA5-50B2-425F-9304-8DA82A28226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6" name="Espace réservé pour une image  10" descr="icon_DevOps_violet.png">
            <a:extLst>
              <a:ext uri="{FF2B5EF4-FFF2-40B4-BE49-F238E27FC236}">
                <a16:creationId xmlns:a16="http://schemas.microsoft.com/office/drawing/2014/main" id="{1405E3FC-8D77-4FDD-8063-CFEC01D0DE74}"/>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7" name="Espace réservé pour une image  11" descr="icon_Integration_violet.png">
            <a:extLst>
              <a:ext uri="{FF2B5EF4-FFF2-40B4-BE49-F238E27FC236}">
                <a16:creationId xmlns:a16="http://schemas.microsoft.com/office/drawing/2014/main" id="{1F97785D-063A-4785-95F3-94EF65594FA0}"/>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8" name="Espace réservé pour une image  12" descr="icon_Mobile_violet.png">
            <a:extLst>
              <a:ext uri="{FF2B5EF4-FFF2-40B4-BE49-F238E27FC236}">
                <a16:creationId xmlns:a16="http://schemas.microsoft.com/office/drawing/2014/main" id="{684EA208-3149-4CA5-B1FD-914CA3DB0FD0}"/>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19" name="Espace réservé pour une image  13" descr="icon_Securite_violet.png">
            <a:extLst>
              <a:ext uri="{FF2B5EF4-FFF2-40B4-BE49-F238E27FC236}">
                <a16:creationId xmlns:a16="http://schemas.microsoft.com/office/drawing/2014/main" id="{6E7C6264-EB7B-4C17-A7F6-DDDB17D1D366}"/>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0" name="Espace réservé pour une image  14" descr="icon_Software_Craftmanship_violet.png">
            <a:extLst>
              <a:ext uri="{FF2B5EF4-FFF2-40B4-BE49-F238E27FC236}">
                <a16:creationId xmlns:a16="http://schemas.microsoft.com/office/drawing/2014/main" id="{E651B83C-7C2C-4A32-A068-E80A62873B62}"/>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1" name="Espace réservé pour une image  8" descr="icon_Cloud&amp;Web_violet.png">
            <a:extLst>
              <a:ext uri="{FF2B5EF4-FFF2-40B4-BE49-F238E27FC236}">
                <a16:creationId xmlns:a16="http://schemas.microsoft.com/office/drawing/2014/main" id="{6016DBB8-16E1-4C11-9B51-7A7C1CB0DA4A}"/>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2" name="Graphique 21">
            <a:extLst>
              <a:ext uri="{FF2B5EF4-FFF2-40B4-BE49-F238E27FC236}">
                <a16:creationId xmlns:a16="http://schemas.microsoft.com/office/drawing/2014/main" id="{2D9D28E0-8FC1-4E85-BA24-73D4606BC9A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366967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ellenza 2">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95926" y="3848100"/>
            <a:ext cx="2511251" cy="1674168"/>
          </a:xfrm>
          <a:prstGeom prst="rect">
            <a:avLst/>
          </a:prstGeom>
        </p:spPr>
      </p:pic>
      <p:sp>
        <p:nvSpPr>
          <p:cNvPr id="31" name="Rectangle 30">
            <a:extLst>
              <a:ext uri="{FF2B5EF4-FFF2-40B4-BE49-F238E27FC236}">
                <a16:creationId xmlns:a16="http://schemas.microsoft.com/office/drawing/2014/main" id="{214A4A98-18B7-4EBB-97F4-B0238F317ABE}"/>
              </a:ext>
            </a:extLst>
          </p:cNvPr>
          <p:cNvSpPr/>
          <p:nvPr userDrawn="1"/>
        </p:nvSpPr>
        <p:spPr>
          <a:xfrm>
            <a:off x="506418" y="1998519"/>
            <a:ext cx="3050526" cy="584775"/>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ts val="1000"/>
              </a:spcBef>
              <a:spcAft>
                <a:spcPts val="0"/>
              </a:spcAft>
              <a:buClr>
                <a:srgbClr val="7030A0"/>
              </a:buClr>
              <a:buSzTx/>
              <a:buFontTx/>
              <a:buNone/>
              <a:tabLst/>
              <a:defRPr/>
            </a:pPr>
            <a:r>
              <a:rPr kumimoji="0" lang="fr-FR" sz="1600" b="0" i="0" u="none" strike="noStrike" kern="1200" cap="none" spc="0" normalizeH="0" baseline="0" noProof="0">
                <a:ln>
                  <a:noFill/>
                </a:ln>
                <a:solidFill>
                  <a:srgbClr val="E80080"/>
                </a:solidFill>
                <a:effectLst/>
                <a:uLnTx/>
                <a:uFillTx/>
                <a:latin typeface="Calibri Light" panose="020F0302020204030204"/>
                <a:ea typeface="+mn-ea"/>
                <a:cs typeface="+mn-cs"/>
              </a:rPr>
              <a:t>Nous nous réveillons chaque jour avec l’envie de développer pour nos clients des applications modernes de haute qualité.</a:t>
            </a:r>
          </a:p>
        </p:txBody>
      </p:sp>
      <p:sp>
        <p:nvSpPr>
          <p:cNvPr id="4" name="ZoneTexte 3">
            <a:extLst>
              <a:ext uri="{FF2B5EF4-FFF2-40B4-BE49-F238E27FC236}">
                <a16:creationId xmlns:a16="http://schemas.microsoft.com/office/drawing/2014/main" id="{B75F6888-5593-4413-8675-DEEB6E0B9673}"/>
              </a:ext>
            </a:extLst>
          </p:cNvPr>
          <p:cNvSpPr txBox="1"/>
          <p:nvPr userDrawn="1"/>
        </p:nvSpPr>
        <p:spPr>
          <a:xfrm>
            <a:off x="3857625" y="676166"/>
            <a:ext cx="2512695" cy="381724"/>
          </a:xfrm>
          <a:prstGeom prst="rect">
            <a:avLst/>
          </a:prstGeom>
        </p:spPr>
        <p:txBody>
          <a:bodyPr vert="horz" lIns="91440" tIns="45720" rIns="91440" bIns="45720" rtlCol="0">
            <a:normAutofit/>
          </a:bodyPr>
          <a:lstStyle>
            <a:lvl1pPr marL="228600" indent="-228600">
              <a:lnSpc>
                <a:spcPct val="100000"/>
              </a:lnSpc>
              <a:spcBef>
                <a:spcPts val="1000"/>
              </a:spcBef>
              <a:buClr>
                <a:srgbClr val="7030A0"/>
              </a:buClr>
              <a:buFont typeface="Wingdings" panose="05000000000000000000" pitchFamily="2" charset="2"/>
              <a:buChar char="§"/>
              <a:defRPr sz="28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800" b="1" i="0" u="none" strike="noStrike" kern="1200" cap="none" spc="0" normalizeH="0" baseline="0" noProof="0" err="1">
                <a:ln>
                  <a:noFill/>
                </a:ln>
                <a:solidFill>
                  <a:srgbClr val="515887"/>
                </a:solidFill>
                <a:effectLst/>
                <a:uLnTx/>
                <a:uFillTx/>
                <a:latin typeface="Giorgio" pitchFamily="2" charset="0"/>
                <a:ea typeface="+mn-ea"/>
                <a:cs typeface="+mn-cs"/>
              </a:rPr>
              <a:t>Why</a:t>
            </a:r>
            <a:endParaRPr kumimoji="0" lang="fr-FR" sz="1800" b="1" i="0" u="none" strike="noStrike" kern="1200" cap="none" spc="0" normalizeH="0" baseline="0" noProof="0">
              <a:ln>
                <a:noFill/>
              </a:ln>
              <a:solidFill>
                <a:srgbClr val="515887"/>
              </a:solidFill>
              <a:effectLst/>
              <a:uLnTx/>
              <a:uFillTx/>
              <a:latin typeface="Giorgio" pitchFamily="2" charset="0"/>
              <a:ea typeface="+mn-ea"/>
              <a:cs typeface="+mn-cs"/>
            </a:endParaRPr>
          </a:p>
        </p:txBody>
      </p:sp>
      <p:sp>
        <p:nvSpPr>
          <p:cNvPr id="34" name="ZoneTexte 33">
            <a:extLst>
              <a:ext uri="{FF2B5EF4-FFF2-40B4-BE49-F238E27FC236}">
                <a16:creationId xmlns:a16="http://schemas.microsoft.com/office/drawing/2014/main" id="{D9F618EB-A6EB-48F1-85C9-AA47C8A19740}"/>
              </a:ext>
            </a:extLst>
          </p:cNvPr>
          <p:cNvSpPr txBox="1"/>
          <p:nvPr userDrawn="1"/>
        </p:nvSpPr>
        <p:spPr>
          <a:xfrm>
            <a:off x="3857625" y="1168056"/>
            <a:ext cx="2512695" cy="2245703"/>
          </a:xfrm>
          <a:prstGeom prst="rect">
            <a:avLst/>
          </a:prstGeom>
        </p:spPr>
        <p:txBody>
          <a:bodyPr vert="horz" lIns="91440" tIns="45720" rIns="91440" bIns="45720" rtlCol="0">
            <a:normAutofit/>
          </a:bodyPr>
          <a:lstStyle>
            <a:lvl1pPr marL="228600" indent="-228600">
              <a:lnSpc>
                <a:spcPct val="100000"/>
              </a:lnSpc>
              <a:spcBef>
                <a:spcPts val="1000"/>
              </a:spcBef>
              <a:buClr>
                <a:srgbClr val="7030A0"/>
              </a:buClr>
              <a:buFont typeface="Wingdings" panose="05000000000000000000" pitchFamily="2" charset="2"/>
              <a:buChar char="§"/>
              <a:defRPr sz="16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Notre </a:t>
            </a:r>
            <a:r>
              <a:rPr kumimoji="0" lang="fr-FR" sz="1400" b="0" i="0" u="none" strike="noStrike" kern="1200" cap="none" spc="0" normalizeH="0" baseline="0" noProof="0" err="1">
                <a:ln>
                  <a:noFill/>
                </a:ln>
                <a:solidFill>
                  <a:srgbClr val="515887"/>
                </a:solidFill>
                <a:effectLst/>
                <a:uLnTx/>
                <a:uFillTx/>
                <a:latin typeface="Calibri Light" panose="020F0302020204030204"/>
                <a:ea typeface="+mn-ea"/>
                <a:cs typeface="+mn-cs"/>
              </a:rPr>
              <a:t>tagline</a:t>
            </a: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 est depuis 2012 : « </a:t>
            </a:r>
            <a:r>
              <a:rPr kumimoji="0" lang="fr-FR" sz="1400" b="0" i="0" u="none" strike="noStrike" kern="1200" cap="none" spc="0" normalizeH="0" baseline="0" noProof="0" err="1">
                <a:ln>
                  <a:noFill/>
                </a:ln>
                <a:solidFill>
                  <a:srgbClr val="515887"/>
                </a:solidFill>
                <a:effectLst/>
                <a:uLnTx/>
                <a:uFillTx/>
                <a:latin typeface="Calibri Light" panose="020F0302020204030204"/>
                <a:ea typeface="+mn-ea"/>
                <a:cs typeface="+mn-cs"/>
              </a:rPr>
              <a:t>Does</a:t>
            </a: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 IT </a:t>
            </a:r>
            <a:r>
              <a:rPr kumimoji="0" lang="fr-FR" sz="1400" b="0" i="0" u="none" strike="noStrike" kern="1200" cap="none" spc="0" normalizeH="0" baseline="0" noProof="0" err="1">
                <a:ln>
                  <a:noFill/>
                </a:ln>
                <a:solidFill>
                  <a:srgbClr val="515887"/>
                </a:solidFill>
                <a:effectLst/>
                <a:uLnTx/>
                <a:uFillTx/>
                <a:latin typeface="Calibri Light" panose="020F0302020204030204"/>
                <a:ea typeface="+mn-ea"/>
                <a:cs typeface="+mn-cs"/>
              </a:rPr>
              <a:t>Better</a:t>
            </a: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 ».</a:t>
            </a:r>
          </a:p>
          <a:p>
            <a:pPr marL="0" marR="0" lvl="0" indent="0" algn="just"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Cellenza regroupe des consultants passionnés, animés par le software </a:t>
            </a:r>
            <a:r>
              <a:rPr kumimoji="0" lang="fr-FR" sz="1400" b="0" i="0" u="none" strike="noStrike" kern="1200" cap="none" spc="0" normalizeH="0" baseline="0" noProof="0" err="1">
                <a:ln>
                  <a:noFill/>
                </a:ln>
                <a:solidFill>
                  <a:srgbClr val="515887"/>
                </a:solidFill>
                <a:effectLst/>
                <a:uLnTx/>
                <a:uFillTx/>
                <a:latin typeface="Calibri Light" panose="020F0302020204030204"/>
                <a:ea typeface="+mn-ea"/>
                <a:cs typeface="+mn-cs"/>
              </a:rPr>
              <a:t>craftsmanship</a:t>
            </a: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 qui partagent la volonté de réaliser du développement logiciel de haute qualité. </a:t>
            </a:r>
          </a:p>
        </p:txBody>
      </p:sp>
      <p:sp>
        <p:nvSpPr>
          <p:cNvPr id="37" name="ZoneTexte 36">
            <a:extLst>
              <a:ext uri="{FF2B5EF4-FFF2-40B4-BE49-F238E27FC236}">
                <a16:creationId xmlns:a16="http://schemas.microsoft.com/office/drawing/2014/main" id="{5CCBA86F-D885-4FFC-8B8E-9D6014C3F6F3}"/>
              </a:ext>
            </a:extLst>
          </p:cNvPr>
          <p:cNvSpPr txBox="1"/>
          <p:nvPr userDrawn="1"/>
        </p:nvSpPr>
        <p:spPr>
          <a:xfrm>
            <a:off x="549591" y="3270885"/>
            <a:ext cx="2964181" cy="2524125"/>
          </a:xfrm>
          <a:prstGeom prst="rect">
            <a:avLst/>
          </a:prstGeom>
        </p:spPr>
        <p:txBody>
          <a:bodyPr vert="horz" lIns="91440" tIns="45720" rIns="91440" bIns="45720" rtlCol="0">
            <a:normAutofit fontScale="92500" lnSpcReduction="10000"/>
          </a:bodyPr>
          <a:lstStyle>
            <a:lvl1pPr marL="228600" indent="-228600">
              <a:lnSpc>
                <a:spcPct val="100000"/>
              </a:lnSpc>
              <a:spcBef>
                <a:spcPts val="1000"/>
              </a:spcBef>
              <a:buClr>
                <a:srgbClr val="7030A0"/>
              </a:buClr>
              <a:buFont typeface="Wingdings" panose="05000000000000000000" pitchFamily="2" charset="2"/>
              <a:buChar char="§"/>
              <a:defRPr sz="16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r"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800" b="0" i="0" u="none" strike="noStrike" kern="1200" cap="none" spc="0" normalizeH="0" baseline="0" noProof="0">
                <a:ln>
                  <a:noFill/>
                </a:ln>
                <a:solidFill>
                  <a:srgbClr val="515887"/>
                </a:solidFill>
                <a:effectLst/>
                <a:uLnTx/>
                <a:uFillTx/>
                <a:latin typeface="Calibri Light" panose="020F0302020204030204"/>
                <a:ea typeface="+mn-ea"/>
                <a:cs typeface="+mn-cs"/>
              </a:rPr>
              <a:t>Nous jouons pour nos clients (tous segments confondus, du SMB aux grands comptes) le rôle de bras droit et de tiers de confiance afin de les accompagner dans l’adoption des meilleures pratiques techniques et méthodologiques et nous les aidons à définir leur stratégie IT.</a:t>
            </a:r>
          </a:p>
        </p:txBody>
      </p:sp>
      <p:sp>
        <p:nvSpPr>
          <p:cNvPr id="12" name="ZoneTexte 11">
            <a:extLst>
              <a:ext uri="{FF2B5EF4-FFF2-40B4-BE49-F238E27FC236}">
                <a16:creationId xmlns:a16="http://schemas.microsoft.com/office/drawing/2014/main" id="{B75F6888-5593-4413-8675-DEEB6E0B9673}"/>
              </a:ext>
            </a:extLst>
          </p:cNvPr>
          <p:cNvSpPr txBox="1"/>
          <p:nvPr userDrawn="1"/>
        </p:nvSpPr>
        <p:spPr>
          <a:xfrm>
            <a:off x="6539865" y="676166"/>
            <a:ext cx="2512695" cy="381724"/>
          </a:xfrm>
          <a:prstGeom prst="rect">
            <a:avLst/>
          </a:prstGeom>
        </p:spPr>
        <p:txBody>
          <a:bodyPr vert="horz" lIns="91440" tIns="45720" rIns="91440" bIns="45720" rtlCol="0">
            <a:normAutofit/>
          </a:bodyPr>
          <a:lstStyle>
            <a:lvl1pPr marL="228600" indent="-228600">
              <a:lnSpc>
                <a:spcPct val="100000"/>
              </a:lnSpc>
              <a:spcBef>
                <a:spcPts val="1000"/>
              </a:spcBef>
              <a:buClr>
                <a:srgbClr val="7030A0"/>
              </a:buClr>
              <a:buFont typeface="Wingdings" panose="05000000000000000000" pitchFamily="2" charset="2"/>
              <a:buChar char="§"/>
              <a:defRPr sz="28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800" b="1" i="0" u="none" strike="noStrike" kern="1200" cap="none" spc="0" normalizeH="0" baseline="0" noProof="0">
                <a:ln>
                  <a:noFill/>
                </a:ln>
                <a:solidFill>
                  <a:srgbClr val="515887"/>
                </a:solidFill>
                <a:effectLst/>
                <a:uLnTx/>
                <a:uFillTx/>
                <a:latin typeface="Giorgio" pitchFamily="2" charset="0"/>
                <a:ea typeface="+mn-ea"/>
                <a:cs typeface="+mn-cs"/>
              </a:rPr>
              <a:t>How</a:t>
            </a:r>
          </a:p>
        </p:txBody>
      </p:sp>
      <p:sp>
        <p:nvSpPr>
          <p:cNvPr id="13" name="ZoneTexte 12">
            <a:extLst>
              <a:ext uri="{FF2B5EF4-FFF2-40B4-BE49-F238E27FC236}">
                <a16:creationId xmlns:a16="http://schemas.microsoft.com/office/drawing/2014/main" id="{D9F618EB-A6EB-48F1-85C9-AA47C8A19740}"/>
              </a:ext>
            </a:extLst>
          </p:cNvPr>
          <p:cNvSpPr txBox="1"/>
          <p:nvPr userDrawn="1"/>
        </p:nvSpPr>
        <p:spPr>
          <a:xfrm>
            <a:off x="6539865" y="1168056"/>
            <a:ext cx="2512695" cy="2245703"/>
          </a:xfrm>
          <a:prstGeom prst="rect">
            <a:avLst/>
          </a:prstGeom>
        </p:spPr>
        <p:txBody>
          <a:bodyPr vert="horz" lIns="91440" tIns="45720" rIns="91440" bIns="45720" rtlCol="0">
            <a:noAutofit/>
          </a:bodyPr>
          <a:lstStyle>
            <a:lvl1pPr marL="228600" indent="-228600">
              <a:lnSpc>
                <a:spcPct val="100000"/>
              </a:lnSpc>
              <a:spcBef>
                <a:spcPts val="1000"/>
              </a:spcBef>
              <a:buClr>
                <a:srgbClr val="7030A0"/>
              </a:buClr>
              <a:buFont typeface="Wingdings" panose="05000000000000000000" pitchFamily="2" charset="2"/>
              <a:buChar char="§"/>
              <a:defRPr sz="16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Nos 4 valeurs fondamentales :</a:t>
            </a:r>
          </a:p>
          <a:p>
            <a:pPr marL="228600" marR="0" lvl="0" indent="-22860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Char char="§"/>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Le partage des connaissances,</a:t>
            </a:r>
          </a:p>
          <a:p>
            <a:pPr marL="228600" marR="0" lvl="0" indent="-22860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Char char="§"/>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La qualité sans compromis,</a:t>
            </a:r>
          </a:p>
          <a:p>
            <a:pPr marL="228600" marR="0" lvl="0" indent="-22860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Char char="§"/>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L’intimité client,</a:t>
            </a:r>
          </a:p>
          <a:p>
            <a:pPr marL="228600" marR="0" lvl="0" indent="-22860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Char char="§"/>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La priorité aux personnes.</a:t>
            </a:r>
          </a:p>
          <a:p>
            <a:pPr marL="0" marR="0" lvl="0" indent="0" algn="l"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endPar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endParaRPr>
          </a:p>
        </p:txBody>
      </p:sp>
      <p:sp>
        <p:nvSpPr>
          <p:cNvPr id="15" name="ZoneTexte 14">
            <a:extLst>
              <a:ext uri="{FF2B5EF4-FFF2-40B4-BE49-F238E27FC236}">
                <a16:creationId xmlns:a16="http://schemas.microsoft.com/office/drawing/2014/main" id="{B75F6888-5593-4413-8675-DEEB6E0B9673}"/>
              </a:ext>
            </a:extLst>
          </p:cNvPr>
          <p:cNvSpPr txBox="1"/>
          <p:nvPr userDrawn="1"/>
        </p:nvSpPr>
        <p:spPr>
          <a:xfrm>
            <a:off x="9222105" y="676166"/>
            <a:ext cx="2512695" cy="381724"/>
          </a:xfrm>
          <a:prstGeom prst="rect">
            <a:avLst/>
          </a:prstGeom>
        </p:spPr>
        <p:txBody>
          <a:bodyPr vert="horz" lIns="91440" tIns="45720" rIns="91440" bIns="45720" rtlCol="0">
            <a:normAutofit/>
          </a:bodyPr>
          <a:lstStyle>
            <a:lvl1pPr marL="228600" indent="-228600">
              <a:lnSpc>
                <a:spcPct val="100000"/>
              </a:lnSpc>
              <a:spcBef>
                <a:spcPts val="1000"/>
              </a:spcBef>
              <a:buClr>
                <a:srgbClr val="7030A0"/>
              </a:buClr>
              <a:buFont typeface="Wingdings" panose="05000000000000000000" pitchFamily="2" charset="2"/>
              <a:buChar char="§"/>
              <a:defRPr sz="28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800" b="1" i="0" u="none" strike="noStrike" kern="1200" cap="none" spc="0" normalizeH="0" baseline="0" noProof="0" err="1">
                <a:ln>
                  <a:noFill/>
                </a:ln>
                <a:solidFill>
                  <a:srgbClr val="515887"/>
                </a:solidFill>
                <a:effectLst/>
                <a:uLnTx/>
                <a:uFillTx/>
                <a:latin typeface="Giorgio" pitchFamily="2" charset="0"/>
                <a:ea typeface="+mn-ea"/>
                <a:cs typeface="+mn-cs"/>
              </a:rPr>
              <a:t>What</a:t>
            </a:r>
            <a:endParaRPr kumimoji="0" lang="fr-FR" sz="1800" b="1" i="0" u="none" strike="noStrike" kern="1200" cap="none" spc="0" normalizeH="0" baseline="0" noProof="0">
              <a:ln>
                <a:noFill/>
              </a:ln>
              <a:solidFill>
                <a:srgbClr val="515887"/>
              </a:solidFill>
              <a:effectLst/>
              <a:uLnTx/>
              <a:uFillTx/>
              <a:latin typeface="Giorgio" pitchFamily="2" charset="0"/>
              <a:ea typeface="+mn-ea"/>
              <a:cs typeface="+mn-cs"/>
            </a:endParaRPr>
          </a:p>
        </p:txBody>
      </p:sp>
      <p:sp>
        <p:nvSpPr>
          <p:cNvPr id="16" name="ZoneTexte 15">
            <a:extLst>
              <a:ext uri="{FF2B5EF4-FFF2-40B4-BE49-F238E27FC236}">
                <a16:creationId xmlns:a16="http://schemas.microsoft.com/office/drawing/2014/main" id="{D9F618EB-A6EB-48F1-85C9-AA47C8A19740}"/>
              </a:ext>
            </a:extLst>
          </p:cNvPr>
          <p:cNvSpPr txBox="1"/>
          <p:nvPr userDrawn="1"/>
        </p:nvSpPr>
        <p:spPr>
          <a:xfrm>
            <a:off x="9222105" y="1168056"/>
            <a:ext cx="2512695" cy="2245703"/>
          </a:xfrm>
          <a:prstGeom prst="rect">
            <a:avLst/>
          </a:prstGeom>
        </p:spPr>
        <p:txBody>
          <a:bodyPr vert="horz" lIns="91440" tIns="45720" rIns="91440" bIns="45720" rtlCol="0">
            <a:noAutofit/>
          </a:bodyPr>
          <a:lstStyle>
            <a:lvl1pPr marL="228600" indent="-228600">
              <a:lnSpc>
                <a:spcPct val="100000"/>
              </a:lnSpc>
              <a:spcBef>
                <a:spcPts val="1000"/>
              </a:spcBef>
              <a:buClr>
                <a:srgbClr val="7030A0"/>
              </a:buClr>
              <a:buFont typeface="Wingdings" panose="05000000000000000000" pitchFamily="2" charset="2"/>
              <a:buChar char="§"/>
              <a:defRPr sz="1600" spc="0" baseline="0">
                <a:solidFill>
                  <a:srgbClr val="7A6581"/>
                </a:solidFill>
                <a:latin typeface="+mj-lt"/>
              </a:defRPr>
            </a:lvl1pPr>
            <a:lvl2pPr marL="685800" indent="-228600">
              <a:lnSpc>
                <a:spcPct val="100000"/>
              </a:lnSpc>
              <a:spcBef>
                <a:spcPts val="500"/>
              </a:spcBef>
              <a:buClr>
                <a:srgbClr val="7030A0"/>
              </a:buClr>
              <a:buFont typeface="Wingdings" panose="05000000000000000000" pitchFamily="2" charset="2"/>
              <a:buChar char="ú"/>
              <a:defRPr sz="2400" spc="0" baseline="0">
                <a:solidFill>
                  <a:srgbClr val="7A6581"/>
                </a:solidFill>
                <a:latin typeface="+mj-lt"/>
              </a:defRPr>
            </a:lvl2pPr>
            <a:lvl3pPr marL="1143000" indent="-228600">
              <a:lnSpc>
                <a:spcPct val="100000"/>
              </a:lnSpc>
              <a:spcBef>
                <a:spcPts val="500"/>
              </a:spcBef>
              <a:buClr>
                <a:srgbClr val="7030A0"/>
              </a:buClr>
              <a:buFont typeface="Calibri Light" panose="020F0302020204030204" pitchFamily="34" charset="0"/>
              <a:buChar char="▪"/>
              <a:defRPr sz="2000" spc="0" baseline="0">
                <a:solidFill>
                  <a:srgbClr val="7A6581"/>
                </a:solidFill>
                <a:latin typeface="+mj-lt"/>
              </a:defRPr>
            </a:lvl3pPr>
            <a:lvl4pPr marL="1600200" indent="-228600">
              <a:lnSpc>
                <a:spcPct val="100000"/>
              </a:lnSpc>
              <a:spcBef>
                <a:spcPts val="500"/>
              </a:spcBef>
              <a:buClr>
                <a:srgbClr val="7030A0"/>
              </a:buClr>
              <a:buFont typeface="Calibri Light" panose="020F0302020204030204" pitchFamily="34" charset="0"/>
              <a:buChar char="−"/>
              <a:defRPr spc="0" baseline="0">
                <a:solidFill>
                  <a:srgbClr val="7A6581"/>
                </a:solidFill>
                <a:latin typeface="+mj-lt"/>
              </a:defRPr>
            </a:lvl4pPr>
            <a:lvl5pPr marL="2114550" indent="-285750">
              <a:lnSpc>
                <a:spcPct val="100000"/>
              </a:lnSpc>
              <a:spcBef>
                <a:spcPts val="500"/>
              </a:spcBef>
              <a:buClr>
                <a:srgbClr val="7030A0"/>
              </a:buClr>
              <a:buFont typeface="Wingdings" panose="05000000000000000000" pitchFamily="2" charset="2"/>
              <a:buChar char=""/>
              <a:defRPr spc="0" baseline="0">
                <a:solidFill>
                  <a:srgbClr val="7A6581"/>
                </a:solidFill>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just"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Cellenza a toujours été avant-gardiste sur l’innovation technique mais aussi méthodologique grâce à la passion et à la curiosité de ses consultants.</a:t>
            </a:r>
          </a:p>
          <a:p>
            <a:pPr marL="0" marR="0" lvl="0" indent="0" algn="just" defTabSz="914400" rtl="0" eaLnBrk="1" fontAlgn="auto" latinLnBrk="0" hangingPunct="1">
              <a:lnSpc>
                <a:spcPct val="100000"/>
              </a:lnSpc>
              <a:spcBef>
                <a:spcPts val="1000"/>
              </a:spcBef>
              <a:spcAft>
                <a:spcPts val="0"/>
              </a:spcAft>
              <a:buClr>
                <a:srgbClr val="7030A0"/>
              </a:buClr>
              <a:buSzTx/>
              <a:buFont typeface="Wingdings" panose="05000000000000000000" pitchFamily="2" charset="2"/>
              <a:buNone/>
              <a:tabLst/>
              <a:defRPr/>
            </a:pP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Les </a:t>
            </a:r>
            <a:r>
              <a:rPr kumimoji="0" lang="fr-FR" sz="1400" b="0" i="0" u="none" strike="noStrike" kern="1200" cap="none" spc="0" normalizeH="0" baseline="0" noProof="0" err="1">
                <a:ln>
                  <a:noFill/>
                </a:ln>
                <a:solidFill>
                  <a:srgbClr val="515887"/>
                </a:solidFill>
                <a:effectLst/>
                <a:uLnTx/>
                <a:uFillTx/>
                <a:latin typeface="Calibri Light" panose="020F0302020204030204"/>
                <a:ea typeface="+mn-ea"/>
                <a:cs typeface="+mn-cs"/>
              </a:rPr>
              <a:t>Cellenzans</a:t>
            </a:r>
            <a:r>
              <a:rPr kumimoji="0" lang="fr-FR" sz="1400" b="0" i="0" u="none" strike="noStrike" kern="1200" cap="none" spc="0" normalizeH="0" baseline="0" noProof="0">
                <a:ln>
                  <a:noFill/>
                </a:ln>
                <a:solidFill>
                  <a:srgbClr val="515887"/>
                </a:solidFill>
                <a:effectLst/>
                <a:uLnTx/>
                <a:uFillTx/>
                <a:latin typeface="Calibri Light" panose="020F0302020204030204"/>
                <a:ea typeface="+mn-ea"/>
                <a:cs typeface="+mn-cs"/>
              </a:rPr>
              <a:t> sont à la pointe de la technologie et ont la volonté de s’investir sur des projets innovants.</a:t>
            </a:r>
          </a:p>
        </p:txBody>
      </p:sp>
      <p:pic>
        <p:nvPicPr>
          <p:cNvPr id="3" name="Image 2"/>
          <p:cNvPicPr>
            <a:picLocks noChangeAspect="1"/>
          </p:cNvPicPr>
          <p:nvPr userDrawn="1"/>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222105" y="3848100"/>
            <a:ext cx="2511252" cy="1674168"/>
          </a:xfrm>
          <a:prstGeom prst="rect">
            <a:avLst/>
          </a:prstGeom>
        </p:spPr>
      </p:pic>
      <p:sp>
        <p:nvSpPr>
          <p:cNvPr id="19" name="Rectangle 18"/>
          <p:cNvSpPr/>
          <p:nvPr userDrawn="1"/>
        </p:nvSpPr>
        <p:spPr>
          <a:xfrm>
            <a:off x="9222105" y="3848100"/>
            <a:ext cx="2511252" cy="1690388"/>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6497371" y="3848100"/>
            <a:ext cx="2511252" cy="1690388"/>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 7"/>
          <p:cNvPicPr>
            <a:picLocks noChangeAspect="1"/>
          </p:cNvPicPr>
          <p:nvPr userDrawn="1"/>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769747" y="3848100"/>
            <a:ext cx="2512697" cy="1690388"/>
          </a:xfrm>
          <a:prstGeom prst="rect">
            <a:avLst/>
          </a:prstGeom>
        </p:spPr>
      </p:pic>
      <p:sp>
        <p:nvSpPr>
          <p:cNvPr id="21" name="Rectangle 20"/>
          <p:cNvSpPr/>
          <p:nvPr userDrawn="1"/>
        </p:nvSpPr>
        <p:spPr>
          <a:xfrm>
            <a:off x="3771192" y="3848100"/>
            <a:ext cx="2511252" cy="1690388"/>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p:cNvSpPr txBox="1"/>
          <p:nvPr userDrawn="1"/>
        </p:nvSpPr>
        <p:spPr>
          <a:xfrm>
            <a:off x="133351" y="676166"/>
            <a:ext cx="3380421"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515786"/>
                </a:solidFill>
                <a:effectLst/>
                <a:uLnTx/>
                <a:uFillTx/>
                <a:latin typeface="Calibri" panose="020F0502020204030204"/>
                <a:ea typeface="+mn-ea"/>
                <a:cs typeface="+mn-cs"/>
              </a:rPr>
              <a:t>Cellenza en quelques mots</a:t>
            </a:r>
          </a:p>
        </p:txBody>
      </p:sp>
    </p:spTree>
    <p:extLst>
      <p:ext uri="{BB962C8B-B14F-4D97-AF65-F5344CB8AC3E}">
        <p14:creationId xmlns:p14="http://schemas.microsoft.com/office/powerpoint/2010/main" val="3620649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ellenza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C0C88A-9B6A-46F5-AFE1-729B60D39315}"/>
              </a:ext>
            </a:extLst>
          </p:cNvPr>
          <p:cNvSpPr/>
          <p:nvPr userDrawn="1"/>
        </p:nvSpPr>
        <p:spPr>
          <a:xfrm rot="60000">
            <a:off x="3850924" y="1295197"/>
            <a:ext cx="7223885" cy="444030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4A3B7FD-D05E-4FEB-B1F5-365C9B6A9C49}"/>
              </a:ext>
            </a:extLst>
          </p:cNvPr>
          <p:cNvSpPr/>
          <p:nvPr userDrawn="1"/>
        </p:nvSpPr>
        <p:spPr>
          <a:xfrm rot="60000">
            <a:off x="6586759" y="1233753"/>
            <a:ext cx="1940210" cy="309005"/>
          </a:xfrm>
          <a:prstGeom prst="rect">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8EB4C03-8A38-46EC-AC3F-2D7C50B5D56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529170" y="1482721"/>
            <a:ext cx="7867392" cy="4392426"/>
          </a:xfrm>
          <a:prstGeom prst="rect">
            <a:avLst/>
          </a:prstGeom>
        </p:spPr>
      </p:pic>
      <p:sp>
        <p:nvSpPr>
          <p:cNvPr id="14" name="object 41">
            <a:extLst>
              <a:ext uri="{FF2B5EF4-FFF2-40B4-BE49-F238E27FC236}">
                <a16:creationId xmlns:a16="http://schemas.microsoft.com/office/drawing/2014/main" id="{DA1913F1-997D-4204-85D1-1901BC544424}"/>
              </a:ext>
            </a:extLst>
          </p:cNvPr>
          <p:cNvSpPr txBox="1"/>
          <p:nvPr/>
        </p:nvSpPr>
        <p:spPr>
          <a:xfrm>
            <a:off x="669195" y="3358319"/>
            <a:ext cx="3001753" cy="801501"/>
          </a:xfrm>
          <a:prstGeom prst="rect">
            <a:avLst/>
          </a:prstGeom>
        </p:spPr>
        <p:txBody>
          <a:bodyPr vert="horz" wrap="square" lIns="0" tIns="54610" rIns="0" bIns="0" rtlCol="0">
            <a:spAutoFit/>
          </a:bodyPr>
          <a:lstStyle/>
          <a:p>
            <a:pPr marL="12700">
              <a:spcBef>
                <a:spcPts val="430"/>
              </a:spcBef>
            </a:pPr>
            <a:r>
              <a:rPr lang="fr-FR" sz="2800" spc="-165">
                <a:solidFill>
                  <a:srgbClr val="424661"/>
                </a:solidFill>
                <a:latin typeface="Arial" panose="020B0604020202020204" pitchFamily="34" charset="0"/>
                <a:cs typeface="Arial" panose="020B0604020202020204" pitchFamily="34" charset="0"/>
              </a:rPr>
              <a:t>Chiffre d’affaires</a:t>
            </a:r>
            <a:endParaRPr sz="2800">
              <a:latin typeface="Arial" panose="020B0604020202020204" pitchFamily="34" charset="0"/>
              <a:cs typeface="Arial" panose="020B0604020202020204" pitchFamily="34" charset="0"/>
            </a:endParaRPr>
          </a:p>
          <a:p>
            <a:pPr marL="264795">
              <a:spcBef>
                <a:spcPts val="275"/>
              </a:spcBef>
            </a:pPr>
            <a:r>
              <a:rPr lang="fr-FR" spc="-140">
                <a:solidFill>
                  <a:srgbClr val="424661"/>
                </a:solidFill>
                <a:latin typeface="Arial" panose="020B0604020202020204" pitchFamily="34" charset="0"/>
                <a:cs typeface="Arial" panose="020B0604020202020204" pitchFamily="34" charset="0"/>
              </a:rPr>
              <a:t>9,4</a:t>
            </a:r>
            <a:r>
              <a:rPr spc="-140">
                <a:solidFill>
                  <a:srgbClr val="424661"/>
                </a:solidFill>
                <a:latin typeface="Arial" panose="020B0604020202020204" pitchFamily="34" charset="0"/>
                <a:cs typeface="Arial" panose="020B0604020202020204" pitchFamily="34" charset="0"/>
              </a:rPr>
              <a:t> </a:t>
            </a:r>
            <a:r>
              <a:rPr spc="5">
                <a:solidFill>
                  <a:srgbClr val="424661"/>
                </a:solidFill>
                <a:latin typeface="Arial" panose="020B0604020202020204" pitchFamily="34" charset="0"/>
                <a:cs typeface="Arial" panose="020B0604020202020204" pitchFamily="34" charset="0"/>
              </a:rPr>
              <a:t>millions</a:t>
            </a:r>
            <a:r>
              <a:rPr spc="-140">
                <a:solidFill>
                  <a:srgbClr val="424661"/>
                </a:solidFill>
                <a:latin typeface="Arial" panose="020B0604020202020204" pitchFamily="34" charset="0"/>
                <a:cs typeface="Arial" panose="020B0604020202020204" pitchFamily="34" charset="0"/>
              </a:rPr>
              <a:t> </a:t>
            </a:r>
            <a:r>
              <a:rPr lang="fr-FR" spc="5">
                <a:solidFill>
                  <a:srgbClr val="424661"/>
                </a:solidFill>
                <a:latin typeface="Arial" panose="020B0604020202020204" pitchFamily="34" charset="0"/>
                <a:cs typeface="Arial" panose="020B0604020202020204" pitchFamily="34" charset="0"/>
              </a:rPr>
              <a:t>e</a:t>
            </a:r>
            <a:r>
              <a:rPr spc="5">
                <a:solidFill>
                  <a:srgbClr val="424661"/>
                </a:solidFill>
                <a:latin typeface="Arial" panose="020B0604020202020204" pitchFamily="34" charset="0"/>
                <a:cs typeface="Arial" panose="020B0604020202020204" pitchFamily="34" charset="0"/>
              </a:rPr>
              <a:t>n</a:t>
            </a:r>
            <a:r>
              <a:rPr spc="-140">
                <a:solidFill>
                  <a:srgbClr val="424661"/>
                </a:solidFill>
                <a:latin typeface="Arial" panose="020B0604020202020204" pitchFamily="34" charset="0"/>
                <a:cs typeface="Arial" panose="020B0604020202020204" pitchFamily="34" charset="0"/>
              </a:rPr>
              <a:t> </a:t>
            </a:r>
            <a:r>
              <a:rPr spc="25">
                <a:solidFill>
                  <a:srgbClr val="424661"/>
                </a:solidFill>
                <a:latin typeface="Arial" panose="020B0604020202020204" pitchFamily="34" charset="0"/>
                <a:cs typeface="Arial" panose="020B0604020202020204" pitchFamily="34" charset="0"/>
              </a:rPr>
              <a:t>2018</a:t>
            </a:r>
            <a:endParaRPr>
              <a:latin typeface="Arial" panose="020B0604020202020204" pitchFamily="34" charset="0"/>
              <a:cs typeface="Arial" panose="020B0604020202020204" pitchFamily="34" charset="0"/>
            </a:endParaRPr>
          </a:p>
        </p:txBody>
      </p:sp>
      <p:sp>
        <p:nvSpPr>
          <p:cNvPr id="17" name="ZoneTexte 16"/>
          <p:cNvSpPr txBox="1"/>
          <p:nvPr userDrawn="1"/>
        </p:nvSpPr>
        <p:spPr>
          <a:xfrm>
            <a:off x="148749" y="1097081"/>
            <a:ext cx="3380421" cy="1323439"/>
          </a:xfrm>
          <a:prstGeom prst="rect">
            <a:avLst/>
          </a:prstGeom>
          <a:noFill/>
        </p:spPr>
        <p:txBody>
          <a:bodyPr wrap="square" rtlCol="0">
            <a:spAutoFit/>
          </a:bodyPr>
          <a:lstStyle/>
          <a:p>
            <a:pPr algn="r"/>
            <a:r>
              <a:rPr lang="fr-FR" sz="4000" b="1" kern="1200">
                <a:solidFill>
                  <a:schemeClr val="tx1"/>
                </a:solidFill>
                <a:latin typeface="+mn-lt"/>
                <a:ea typeface="+mj-ea"/>
                <a:cs typeface="+mj-cs"/>
              </a:rPr>
              <a:t>Cellenza en Chiffres</a:t>
            </a:r>
          </a:p>
        </p:txBody>
      </p:sp>
    </p:spTree>
    <p:extLst>
      <p:ext uri="{BB962C8B-B14F-4D97-AF65-F5344CB8AC3E}">
        <p14:creationId xmlns:p14="http://schemas.microsoft.com/office/powerpoint/2010/main" val="186648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4_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C0C88A-9B6A-46F5-AFE1-729B60D39315}"/>
              </a:ext>
            </a:extLst>
          </p:cNvPr>
          <p:cNvSpPr/>
          <p:nvPr userDrawn="1"/>
        </p:nvSpPr>
        <p:spPr>
          <a:xfrm rot="60000">
            <a:off x="3850924" y="1295197"/>
            <a:ext cx="7223885" cy="444030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Graphique 4">
            <a:extLst>
              <a:ext uri="{FF2B5EF4-FFF2-40B4-BE49-F238E27FC236}">
                <a16:creationId xmlns:a16="http://schemas.microsoft.com/office/drawing/2014/main" id="{509C0F90-C9B5-4A35-B909-E5AA09F61C07}"/>
              </a:ext>
            </a:extLst>
          </p:cNvPr>
          <p:cNvGraphicFramePr/>
          <p:nvPr userDrawn="1">
            <p:extLst/>
          </p:nvPr>
        </p:nvGraphicFramePr>
        <p:xfrm>
          <a:off x="4090313" y="2323419"/>
          <a:ext cx="6955966" cy="308299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ACA4A1E-4962-4DAC-ACD2-B80ADC8B00FA}"/>
              </a:ext>
            </a:extLst>
          </p:cNvPr>
          <p:cNvSpPr/>
          <p:nvPr userDrawn="1"/>
        </p:nvSpPr>
        <p:spPr>
          <a:xfrm>
            <a:off x="4831333" y="3813201"/>
            <a:ext cx="641623" cy="276999"/>
          </a:xfrm>
          <a:prstGeom prst="rect">
            <a:avLst/>
          </a:prstGeom>
        </p:spPr>
        <p:txBody>
          <a:bodyPr wrap="square">
            <a:spAutoFit/>
          </a:bodyPr>
          <a:lstStyle/>
          <a:p>
            <a:pPr algn="ctr"/>
            <a:r>
              <a:rPr lang="fr-FR" sz="1200">
                <a:solidFill>
                  <a:schemeClr val="accent6"/>
                </a:solidFill>
                <a:latin typeface="Arial" panose="020B0604020202020204" pitchFamily="34" charset="0"/>
                <a:cs typeface="Arial" panose="020B0604020202020204" pitchFamily="34" charset="0"/>
              </a:rPr>
              <a:t>3 ans</a:t>
            </a:r>
          </a:p>
        </p:txBody>
      </p:sp>
      <p:sp>
        <p:nvSpPr>
          <p:cNvPr id="7" name="Rectangle 6">
            <a:extLst>
              <a:ext uri="{FF2B5EF4-FFF2-40B4-BE49-F238E27FC236}">
                <a16:creationId xmlns:a16="http://schemas.microsoft.com/office/drawing/2014/main" id="{D8217DCA-E214-4A8C-B083-D76392A83ABA}"/>
              </a:ext>
            </a:extLst>
          </p:cNvPr>
          <p:cNvSpPr/>
          <p:nvPr userDrawn="1"/>
        </p:nvSpPr>
        <p:spPr>
          <a:xfrm>
            <a:off x="7011600" y="3999326"/>
            <a:ext cx="630171" cy="276999"/>
          </a:xfrm>
          <a:prstGeom prst="rect">
            <a:avLst/>
          </a:prstGeom>
        </p:spPr>
        <p:txBody>
          <a:bodyPr wrap="square">
            <a:spAutoFit/>
          </a:bodyPr>
          <a:lstStyle/>
          <a:p>
            <a:pPr algn="ctr"/>
            <a:r>
              <a:rPr lang="fr-FR" sz="1200">
                <a:latin typeface="Arial" panose="020B0604020202020204" pitchFamily="34" charset="0"/>
                <a:cs typeface="Arial" panose="020B0604020202020204" pitchFamily="34" charset="0"/>
              </a:rPr>
              <a:t>1 an</a:t>
            </a:r>
          </a:p>
        </p:txBody>
      </p:sp>
      <p:sp>
        <p:nvSpPr>
          <p:cNvPr id="8" name="Rectangle 7">
            <a:extLst>
              <a:ext uri="{FF2B5EF4-FFF2-40B4-BE49-F238E27FC236}">
                <a16:creationId xmlns:a16="http://schemas.microsoft.com/office/drawing/2014/main" id="{315DD877-EF07-4C22-B666-6D1DCDD5F3F6}"/>
              </a:ext>
            </a:extLst>
          </p:cNvPr>
          <p:cNvSpPr/>
          <p:nvPr userDrawn="1"/>
        </p:nvSpPr>
        <p:spPr>
          <a:xfrm>
            <a:off x="9180415" y="3999326"/>
            <a:ext cx="617348" cy="276999"/>
          </a:xfrm>
          <a:prstGeom prst="rect">
            <a:avLst/>
          </a:prstGeom>
        </p:spPr>
        <p:txBody>
          <a:bodyPr wrap="square">
            <a:spAutoFit/>
          </a:bodyPr>
          <a:lstStyle/>
          <a:p>
            <a:pPr algn="ctr"/>
            <a:r>
              <a:rPr lang="fr-FR" sz="1200">
                <a:latin typeface="Arial" panose="020B0604020202020204" pitchFamily="34" charset="0"/>
                <a:cs typeface="Arial" panose="020B0604020202020204" pitchFamily="34" charset="0"/>
              </a:rPr>
              <a:t>1 an</a:t>
            </a:r>
          </a:p>
        </p:txBody>
      </p:sp>
      <p:sp>
        <p:nvSpPr>
          <p:cNvPr id="12" name="Rectangle 11">
            <a:extLst>
              <a:ext uri="{FF2B5EF4-FFF2-40B4-BE49-F238E27FC236}">
                <a16:creationId xmlns:a16="http://schemas.microsoft.com/office/drawing/2014/main" id="{84A3B7FD-D05E-4FEB-B1F5-365C9B6A9C49}"/>
              </a:ext>
            </a:extLst>
          </p:cNvPr>
          <p:cNvSpPr/>
          <p:nvPr userDrawn="1"/>
        </p:nvSpPr>
        <p:spPr>
          <a:xfrm rot="60000">
            <a:off x="6586759" y="1233753"/>
            <a:ext cx="1940210" cy="309005"/>
          </a:xfrm>
          <a:prstGeom prst="rect">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41">
            <a:extLst>
              <a:ext uri="{FF2B5EF4-FFF2-40B4-BE49-F238E27FC236}">
                <a16:creationId xmlns:a16="http://schemas.microsoft.com/office/drawing/2014/main" id="{88F24671-82D1-4BBE-8411-F9866131F445}"/>
              </a:ext>
            </a:extLst>
          </p:cNvPr>
          <p:cNvSpPr txBox="1"/>
          <p:nvPr userDrawn="1"/>
        </p:nvSpPr>
        <p:spPr>
          <a:xfrm>
            <a:off x="669195" y="3358319"/>
            <a:ext cx="3001753" cy="801501"/>
          </a:xfrm>
          <a:prstGeom prst="rect">
            <a:avLst/>
          </a:prstGeom>
        </p:spPr>
        <p:txBody>
          <a:bodyPr vert="horz" wrap="square" lIns="0" tIns="54610" rIns="0" bIns="0" rtlCol="0">
            <a:spAutoFit/>
          </a:bodyPr>
          <a:lstStyle/>
          <a:p>
            <a:pPr marL="12700">
              <a:lnSpc>
                <a:spcPct val="100000"/>
              </a:lnSpc>
              <a:spcBef>
                <a:spcPts val="430"/>
              </a:spcBef>
            </a:pPr>
            <a:r>
              <a:rPr lang="fr-FR" sz="2800" spc="-130">
                <a:solidFill>
                  <a:srgbClr val="424661"/>
                </a:solidFill>
                <a:latin typeface="Arial" panose="020B0604020202020204" pitchFamily="34" charset="0"/>
                <a:cs typeface="Arial" panose="020B0604020202020204" pitchFamily="34" charset="0"/>
              </a:rPr>
              <a:t>Effectif</a:t>
            </a:r>
            <a:endParaRPr lang="fr-FR" sz="2800">
              <a:latin typeface="Arial" panose="020B0604020202020204" pitchFamily="34" charset="0"/>
              <a:cs typeface="Arial" panose="020B0604020202020204" pitchFamily="34" charset="0"/>
            </a:endParaRPr>
          </a:p>
          <a:p>
            <a:pPr marL="264795">
              <a:lnSpc>
                <a:spcPct val="100000"/>
              </a:lnSpc>
              <a:spcBef>
                <a:spcPts val="275"/>
              </a:spcBef>
            </a:pPr>
            <a:r>
              <a:rPr lang="fr-FR" sz="1800" spc="25">
                <a:solidFill>
                  <a:srgbClr val="424661"/>
                </a:solidFill>
                <a:latin typeface="Arial" panose="020B0604020202020204" pitchFamily="34" charset="0"/>
                <a:cs typeface="Arial" panose="020B0604020202020204" pitchFamily="34" charset="0"/>
              </a:rPr>
              <a:t>84</a:t>
            </a:r>
            <a:r>
              <a:rPr lang="fr-FR" sz="1800" spc="-145">
                <a:solidFill>
                  <a:srgbClr val="424661"/>
                </a:solidFill>
                <a:latin typeface="Arial" panose="020B0604020202020204" pitchFamily="34" charset="0"/>
                <a:cs typeface="Arial" panose="020B0604020202020204" pitchFamily="34" charset="0"/>
              </a:rPr>
              <a:t> </a:t>
            </a:r>
            <a:r>
              <a:rPr lang="fr-FR" sz="1800">
                <a:solidFill>
                  <a:srgbClr val="424661"/>
                </a:solidFill>
                <a:latin typeface="Arial" panose="020B0604020202020204" pitchFamily="34" charset="0"/>
                <a:cs typeface="Arial" panose="020B0604020202020204" pitchFamily="34" charset="0"/>
              </a:rPr>
              <a:t>employés</a:t>
            </a:r>
            <a:r>
              <a:rPr lang="fr-FR" sz="1800" spc="-145">
                <a:solidFill>
                  <a:srgbClr val="424661"/>
                </a:solidFill>
                <a:latin typeface="Arial" panose="020B0604020202020204" pitchFamily="34" charset="0"/>
                <a:cs typeface="Arial" panose="020B0604020202020204" pitchFamily="34" charset="0"/>
              </a:rPr>
              <a:t> en </a:t>
            </a:r>
            <a:r>
              <a:rPr lang="fr-FR" sz="1800" spc="25">
                <a:solidFill>
                  <a:srgbClr val="424661"/>
                </a:solidFill>
                <a:latin typeface="Arial" panose="020B0604020202020204" pitchFamily="34" charset="0"/>
                <a:cs typeface="Arial" panose="020B0604020202020204" pitchFamily="34" charset="0"/>
              </a:rPr>
              <a:t>2018</a:t>
            </a:r>
            <a:endParaRPr lang="fr-FR" sz="180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EE906B5-CB42-497E-9A1F-43E2D013964A}"/>
              </a:ext>
            </a:extLst>
          </p:cNvPr>
          <p:cNvSpPr txBox="1"/>
          <p:nvPr userDrawn="1"/>
        </p:nvSpPr>
        <p:spPr>
          <a:xfrm>
            <a:off x="148749" y="1097081"/>
            <a:ext cx="3380421" cy="1323439"/>
          </a:xfrm>
          <a:prstGeom prst="rect">
            <a:avLst/>
          </a:prstGeom>
          <a:noFill/>
        </p:spPr>
        <p:txBody>
          <a:bodyPr wrap="square" rtlCol="0">
            <a:spAutoFit/>
          </a:bodyPr>
          <a:lstStyle/>
          <a:p>
            <a:pPr algn="r"/>
            <a:r>
              <a:rPr lang="fr-FR" sz="4000" b="1" kern="1200">
                <a:solidFill>
                  <a:schemeClr val="tx1"/>
                </a:solidFill>
                <a:latin typeface="+mn-lt"/>
                <a:ea typeface="+mn-ea"/>
                <a:cs typeface="+mn-cs"/>
              </a:rPr>
              <a:t>Effectifs de Cellenza</a:t>
            </a:r>
          </a:p>
        </p:txBody>
      </p:sp>
    </p:spTree>
    <p:extLst>
      <p:ext uri="{BB962C8B-B14F-4D97-AF65-F5344CB8AC3E}">
        <p14:creationId xmlns:p14="http://schemas.microsoft.com/office/powerpoint/2010/main" val="3653326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126770F-859C-434C-962F-8BD6FADABCE9}"/>
              </a:ext>
            </a:extLst>
          </p:cNvPr>
          <p:cNvSpPr txBox="1">
            <a:spLocks/>
          </p:cNvSpPr>
          <p:nvPr userDrawn="1"/>
        </p:nvSpPr>
        <p:spPr>
          <a:xfrm>
            <a:off x="1623060" y="1295400"/>
            <a:ext cx="8229600" cy="8572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4400" b="1" i="0" u="none" strike="noStrike" kern="1200" cap="none" spc="0" normalizeH="0" baseline="0" noProof="0">
              <a:ln>
                <a:noFill/>
              </a:ln>
              <a:solidFill>
                <a:srgbClr val="515786"/>
              </a:solidFill>
              <a:effectLst/>
              <a:uLnTx/>
              <a:uFillTx/>
              <a:latin typeface="Calibri" panose="020F0502020204030204"/>
              <a:ea typeface="+mj-ea"/>
              <a:cs typeface="+mj-cs"/>
            </a:endParaRPr>
          </a:p>
        </p:txBody>
      </p:sp>
      <p:sp>
        <p:nvSpPr>
          <p:cNvPr id="5" name="object 3">
            <a:extLst>
              <a:ext uri="{FF2B5EF4-FFF2-40B4-BE49-F238E27FC236}">
                <a16:creationId xmlns:a16="http://schemas.microsoft.com/office/drawing/2014/main" id="{C281D50E-8F54-4E52-BB95-CD201FF79D69}"/>
              </a:ext>
            </a:extLst>
          </p:cNvPr>
          <p:cNvSpPr/>
          <p:nvPr userDrawn="1"/>
        </p:nvSpPr>
        <p:spPr>
          <a:xfrm>
            <a:off x="4022276" y="2633847"/>
            <a:ext cx="45719" cy="2960170"/>
          </a:xfrm>
          <a:custGeom>
            <a:avLst/>
            <a:gdLst/>
            <a:ahLst/>
            <a:cxnLst/>
            <a:rect l="l" t="t" r="r" b="b"/>
            <a:pathLst>
              <a:path h="4740275">
                <a:moveTo>
                  <a:pt x="0" y="0"/>
                </a:moveTo>
                <a:lnTo>
                  <a:pt x="0" y="4739649"/>
                </a:lnTo>
              </a:path>
            </a:pathLst>
          </a:custGeom>
          <a:ln w="9524">
            <a:solidFill>
              <a:srgbClr val="9D84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515786"/>
              </a:solidFill>
              <a:effectLst/>
              <a:uLnTx/>
              <a:uFillTx/>
              <a:latin typeface="Calibri" panose="020F0502020204030204"/>
              <a:ea typeface="+mn-ea"/>
              <a:cs typeface="+mn-cs"/>
            </a:endParaRPr>
          </a:p>
        </p:txBody>
      </p:sp>
      <p:sp>
        <p:nvSpPr>
          <p:cNvPr id="6" name="object 27">
            <a:extLst>
              <a:ext uri="{FF2B5EF4-FFF2-40B4-BE49-F238E27FC236}">
                <a16:creationId xmlns:a16="http://schemas.microsoft.com/office/drawing/2014/main" id="{887E1490-B426-48C8-9A84-537EE931FA29}"/>
              </a:ext>
            </a:extLst>
          </p:cNvPr>
          <p:cNvSpPr txBox="1"/>
          <p:nvPr userDrawn="1"/>
        </p:nvSpPr>
        <p:spPr>
          <a:xfrm>
            <a:off x="1000385" y="3357828"/>
            <a:ext cx="2622963" cy="1323439"/>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14599"/>
              </a:lnSpc>
              <a:spcBef>
                <a:spcPts val="100"/>
              </a:spcBef>
              <a:spcAft>
                <a:spcPts val="0"/>
              </a:spcAft>
              <a:buClrTx/>
              <a:buSzTx/>
              <a:buFontTx/>
              <a:buNone/>
              <a:tabLst/>
              <a:defRPr/>
            </a:pP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Cellenza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est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un cabinet de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conseil</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informatique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spécialisé</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dans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le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BigData</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le Web, le Cloud, les Architectures et les technologies mobiles. Nous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créons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logiciels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haute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qualité</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depuis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2012.</a:t>
            </a:r>
          </a:p>
          <a:p>
            <a:pPr marL="12700" marR="5080" lvl="0" indent="0" algn="just" defTabSz="914400" rtl="0" eaLnBrk="1" fontAlgn="auto" latinLnBrk="0" hangingPunct="1">
              <a:lnSpc>
                <a:spcPct val="114599"/>
              </a:lnSpc>
              <a:spcBef>
                <a:spcPts val="100"/>
              </a:spcBef>
              <a:spcAft>
                <a:spcPts val="0"/>
              </a:spcAft>
              <a:buClrTx/>
              <a:buSzTx/>
              <a:buFontTx/>
              <a:buNone/>
              <a:tabLst/>
              <a:defRPr/>
            </a:pPr>
            <a:endPar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endParaRPr>
          </a:p>
          <a:p>
            <a:pPr marL="12700" marR="5080" lvl="0" indent="0" algn="just" defTabSz="914400" rtl="0" eaLnBrk="1" fontAlgn="auto" latinLnBrk="0" hangingPunct="1">
              <a:lnSpc>
                <a:spcPct val="114599"/>
              </a:lnSpc>
              <a:spcBef>
                <a:spcPts val="100"/>
              </a:spcBef>
              <a:spcAft>
                <a:spcPts val="0"/>
              </a:spcAft>
              <a:buClrTx/>
              <a:buSzTx/>
              <a:buFontTx/>
              <a:buNone/>
              <a:tabLst/>
              <a:defRPr/>
            </a:pPr>
            <a:endPar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endParaRPr>
          </a:p>
        </p:txBody>
      </p:sp>
      <p:sp>
        <p:nvSpPr>
          <p:cNvPr id="7" name="object 27">
            <a:extLst>
              <a:ext uri="{FF2B5EF4-FFF2-40B4-BE49-F238E27FC236}">
                <a16:creationId xmlns:a16="http://schemas.microsoft.com/office/drawing/2014/main" id="{66179FD9-D733-483C-9A60-E7258D917CC7}"/>
              </a:ext>
            </a:extLst>
          </p:cNvPr>
          <p:cNvSpPr txBox="1"/>
          <p:nvPr userDrawn="1"/>
        </p:nvSpPr>
        <p:spPr>
          <a:xfrm>
            <a:off x="4361604" y="3358684"/>
            <a:ext cx="2985079" cy="938975"/>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14599"/>
              </a:lnSpc>
              <a:spcBef>
                <a:spcPts val="100"/>
              </a:spcBef>
              <a:spcAft>
                <a:spcPts val="0"/>
              </a:spcAft>
              <a:buClrTx/>
              <a:buSzTx/>
              <a:buFontTx/>
              <a:buNone/>
              <a:tabLst/>
              <a:defRPr/>
            </a:pP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Cellenza Training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forme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centaines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stagiaires par an. Notre catalogue propose un large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éventail</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formations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technologiques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et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méthodologiques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pour la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plupart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certifiantes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a:t>
            </a:r>
          </a:p>
          <a:p>
            <a:pPr marL="12700" marR="5080" lvl="0" indent="0" algn="just" defTabSz="914400" rtl="0" eaLnBrk="1" fontAlgn="auto" latinLnBrk="0" hangingPunct="1">
              <a:lnSpc>
                <a:spcPct val="114599"/>
              </a:lnSpc>
              <a:spcBef>
                <a:spcPts val="100"/>
              </a:spcBef>
              <a:spcAft>
                <a:spcPts val="0"/>
              </a:spcAft>
              <a:buClrTx/>
              <a:buSzTx/>
              <a:buFontTx/>
              <a:buNone/>
              <a:tabLst/>
              <a:defRPr/>
            </a:pPr>
            <a:endPar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endParaRPr>
          </a:p>
        </p:txBody>
      </p:sp>
      <p:sp>
        <p:nvSpPr>
          <p:cNvPr id="8" name="object 3">
            <a:extLst>
              <a:ext uri="{FF2B5EF4-FFF2-40B4-BE49-F238E27FC236}">
                <a16:creationId xmlns:a16="http://schemas.microsoft.com/office/drawing/2014/main" id="{3059C00F-D709-4738-B05B-350385A3CD15}"/>
              </a:ext>
            </a:extLst>
          </p:cNvPr>
          <p:cNvSpPr/>
          <p:nvPr userDrawn="1"/>
        </p:nvSpPr>
        <p:spPr>
          <a:xfrm>
            <a:off x="7745611" y="2633847"/>
            <a:ext cx="45719" cy="2960170"/>
          </a:xfrm>
          <a:custGeom>
            <a:avLst/>
            <a:gdLst/>
            <a:ahLst/>
            <a:cxnLst/>
            <a:rect l="l" t="t" r="r" b="b"/>
            <a:pathLst>
              <a:path h="4740275">
                <a:moveTo>
                  <a:pt x="0" y="0"/>
                </a:moveTo>
                <a:lnTo>
                  <a:pt x="0" y="4739649"/>
                </a:lnTo>
              </a:path>
            </a:pathLst>
          </a:custGeom>
          <a:ln w="9524">
            <a:solidFill>
              <a:srgbClr val="9D84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515786"/>
              </a:solidFill>
              <a:effectLst/>
              <a:uLnTx/>
              <a:uFillTx/>
              <a:latin typeface="Calibri" panose="020F0502020204030204"/>
              <a:ea typeface="+mn-ea"/>
              <a:cs typeface="+mn-cs"/>
            </a:endParaRPr>
          </a:p>
        </p:txBody>
      </p:sp>
      <p:sp>
        <p:nvSpPr>
          <p:cNvPr id="9" name="object 27">
            <a:extLst>
              <a:ext uri="{FF2B5EF4-FFF2-40B4-BE49-F238E27FC236}">
                <a16:creationId xmlns:a16="http://schemas.microsoft.com/office/drawing/2014/main" id="{221A963E-0629-437F-AE4F-5421712C70E8}"/>
              </a:ext>
            </a:extLst>
          </p:cNvPr>
          <p:cNvSpPr txBox="1"/>
          <p:nvPr userDrawn="1"/>
        </p:nvSpPr>
        <p:spPr>
          <a:xfrm>
            <a:off x="8081906" y="3357828"/>
            <a:ext cx="2913858" cy="2624180"/>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14599"/>
              </a:lnSpc>
              <a:spcBef>
                <a:spcPts val="100"/>
              </a:spcBef>
              <a:spcAft>
                <a:spcPts val="0"/>
              </a:spcAft>
              <a:buClrTx/>
              <a:buSzTx/>
              <a:buFontTx/>
              <a:buNone/>
              <a:tabLst/>
              <a:defRPr/>
            </a:pP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Cellenza Studio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est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l’entité</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Projet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Cellenza, qui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représente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25% de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notre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activité</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Nos clients nous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choisissent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notamment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pour :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optimiser</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leur</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time-to-market,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intervenir</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sur des technologies complexes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ou</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nature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stratégique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Nous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mettons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en place des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équipes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dédiées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à la construction de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leur</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produit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a:t>
            </a:r>
          </a:p>
          <a:p>
            <a:pPr marL="12700" marR="5080" lvl="0" indent="0" algn="just" defTabSz="914400" rtl="0" eaLnBrk="1" fontAlgn="auto" latinLnBrk="0" hangingPunct="1">
              <a:lnSpc>
                <a:spcPct val="114599"/>
              </a:lnSpc>
              <a:spcBef>
                <a:spcPts val="100"/>
              </a:spcBef>
              <a:spcAft>
                <a:spcPts val="0"/>
              </a:spcAft>
              <a:buClrTx/>
              <a:buSzTx/>
              <a:buFontTx/>
              <a:buNone/>
              <a:tabLst/>
              <a:defRPr/>
            </a:pPr>
            <a:endPar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endParaRPr>
          </a:p>
          <a:p>
            <a:pPr marL="12700" marR="5080" lvl="0" indent="0" algn="just" defTabSz="914400" rtl="0" eaLnBrk="1" fontAlgn="auto" latinLnBrk="0" hangingPunct="1">
              <a:lnSpc>
                <a:spcPct val="114599"/>
              </a:lnSpc>
              <a:spcBef>
                <a:spcPts val="100"/>
              </a:spcBef>
              <a:spcAft>
                <a:spcPts val="0"/>
              </a:spcAft>
              <a:buClrTx/>
              <a:buSzTx/>
              <a:buFontTx/>
              <a:buNone/>
              <a:tabLst/>
              <a:defRPr/>
            </a:pP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Guidé</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par le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contrat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Agile,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nos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processus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incrémentaux</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notre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experience et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connaissance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approfondie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du PaaS (Platform as a service) nous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permettent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de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démarrer</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un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projet</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en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moins</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d’une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 </a:t>
            </a:r>
            <a:r>
              <a:rPr kumimoji="0" lang="en-US" sz="1050" b="0" i="0" u="none" strike="noStrike" kern="1200" cap="none" spc="25" normalizeH="0" baseline="0" noProof="0" err="1">
                <a:ln>
                  <a:noFill/>
                </a:ln>
                <a:solidFill>
                  <a:srgbClr val="515786"/>
                </a:solidFill>
                <a:effectLst/>
                <a:uLnTx/>
                <a:uFillTx/>
                <a:latin typeface="Arial" panose="020B0604020202020204" pitchFamily="34" charset="0"/>
                <a:ea typeface="+mn-ea"/>
                <a:cs typeface="Arial" panose="020B0604020202020204" pitchFamily="34" charset="0"/>
              </a:rPr>
              <a:t>journée</a:t>
            </a:r>
            <a:r>
              <a:rPr kumimoji="0" lang="en-US" sz="105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rPr>
              <a:t>.</a:t>
            </a:r>
            <a:endParaRPr kumimoji="0" lang="en-US" sz="1000" b="0" i="0" u="none" strike="noStrike" kern="1200" cap="none" spc="25" normalizeH="0" baseline="0" noProof="0">
              <a:ln>
                <a:noFill/>
              </a:ln>
              <a:solidFill>
                <a:srgbClr val="515786"/>
              </a:solidFill>
              <a:effectLst/>
              <a:uLnTx/>
              <a:uFillTx/>
              <a:latin typeface="Arial" panose="020B0604020202020204" pitchFamily="34" charset="0"/>
              <a:ea typeface="+mn-ea"/>
              <a:cs typeface="Arial" panose="020B0604020202020204" pitchFamily="34" charset="0"/>
            </a:endParaRPr>
          </a:p>
        </p:txBody>
      </p:sp>
      <p:pic>
        <p:nvPicPr>
          <p:cNvPr id="10" name="Graphique 8">
            <a:extLst>
              <a:ext uri="{FF2B5EF4-FFF2-40B4-BE49-F238E27FC236}">
                <a16:creationId xmlns:a16="http://schemas.microsoft.com/office/drawing/2014/main" id="{AA0C43F0-D0E8-4C75-BC64-C8E8D588FAD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798" y="2694400"/>
            <a:ext cx="1969642" cy="562169"/>
          </a:xfrm>
          <a:prstGeom prst="rect">
            <a:avLst/>
          </a:prstGeom>
        </p:spPr>
      </p:pic>
      <p:pic>
        <p:nvPicPr>
          <p:cNvPr id="11" name="Image 10">
            <a:extLst>
              <a:ext uri="{FF2B5EF4-FFF2-40B4-BE49-F238E27FC236}">
                <a16:creationId xmlns:a16="http://schemas.microsoft.com/office/drawing/2014/main" id="{4D6A6060-F77B-4F9C-922D-9AC6A680EE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10149" y="2648128"/>
            <a:ext cx="1855421" cy="663313"/>
          </a:xfrm>
          <a:prstGeom prst="rect">
            <a:avLst/>
          </a:prstGeom>
        </p:spPr>
      </p:pic>
      <p:pic>
        <p:nvPicPr>
          <p:cNvPr id="12" name="Graphique 10">
            <a:extLst>
              <a:ext uri="{FF2B5EF4-FFF2-40B4-BE49-F238E27FC236}">
                <a16:creationId xmlns:a16="http://schemas.microsoft.com/office/drawing/2014/main" id="{E50E60C2-5D72-4F31-98CE-488852C5636C}"/>
              </a:ext>
            </a:extLst>
          </p:cNvPr>
          <p:cNvPicPr>
            <a:picLocks noChangeAspect="1"/>
          </p:cNvPicPr>
          <p:nvPr userDrawn="1"/>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4493" y="2694400"/>
            <a:ext cx="2451271" cy="576998"/>
          </a:xfrm>
          <a:prstGeom prst="rect">
            <a:avLst/>
          </a:prstGeom>
        </p:spPr>
      </p:pic>
      <p:sp>
        <p:nvSpPr>
          <p:cNvPr id="13" name="ZoneTexte 12"/>
          <p:cNvSpPr txBox="1"/>
          <p:nvPr userDrawn="1"/>
        </p:nvSpPr>
        <p:spPr>
          <a:xfrm>
            <a:off x="1000385" y="799922"/>
            <a:ext cx="992161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srgbClr val="515786"/>
                </a:solidFill>
                <a:effectLst/>
                <a:uLnTx/>
                <a:uFillTx/>
                <a:latin typeface="Calibri" panose="020F0502020204030204"/>
                <a:ea typeface="+mn-ea"/>
                <a:cs typeface="+mn-cs"/>
              </a:rPr>
              <a:t>Nous imaginons et développons vos produits numériques</a:t>
            </a:r>
          </a:p>
        </p:txBody>
      </p:sp>
    </p:spTree>
    <p:extLst>
      <p:ext uri="{BB962C8B-B14F-4D97-AF65-F5344CB8AC3E}">
        <p14:creationId xmlns:p14="http://schemas.microsoft.com/office/powerpoint/2010/main" val="2087220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DEDFB11-8BC0-42FB-9A1B-15165A6B052A}"/>
              </a:ext>
            </a:extLst>
          </p:cNvPr>
          <p:cNvSpPr/>
          <p:nvPr userDrawn="1"/>
        </p:nvSpPr>
        <p:spPr>
          <a:xfrm>
            <a:off x="11133221" y="687167"/>
            <a:ext cx="1058779" cy="6170832"/>
          </a:xfrm>
          <a:prstGeom prst="rect">
            <a:avLst/>
          </a:prstGeom>
          <a:solidFill>
            <a:srgbClr val="F6F6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CC9D88C-8D80-4B39-87CE-CCE5021591C4}"/>
              </a:ext>
            </a:extLst>
          </p:cNvPr>
          <p:cNvSpPr/>
          <p:nvPr userDrawn="1"/>
        </p:nvSpPr>
        <p:spPr>
          <a:xfrm>
            <a:off x="3384531" y="264802"/>
            <a:ext cx="8264503" cy="6593197"/>
          </a:xfrm>
          <a:prstGeom prst="rect">
            <a:avLst/>
          </a:prstGeom>
          <a:solidFill>
            <a:srgbClr val="F6F6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FCD1627-5EFB-47CC-B780-B0BE7C6D9A79}"/>
              </a:ext>
            </a:extLst>
          </p:cNvPr>
          <p:cNvSpPr>
            <a:spLocks noGrp="1"/>
          </p:cNvSpPr>
          <p:nvPr>
            <p:ph type="title" hasCustomPrompt="1"/>
          </p:nvPr>
        </p:nvSpPr>
        <p:spPr>
          <a:xfrm>
            <a:off x="4185296" y="635753"/>
            <a:ext cx="7321759" cy="930275"/>
          </a:xfrm>
          <a:prstGeom prst="rect">
            <a:avLst/>
          </a:prstGeom>
        </p:spPr>
        <p:txBody>
          <a:bodyPr/>
          <a:lstStyle>
            <a:lvl1pPr>
              <a:defRPr/>
            </a:lvl1pPr>
          </a:lstStyle>
          <a:p>
            <a:r>
              <a:rPr lang="fr-FR"/>
              <a:t>Profil</a:t>
            </a:r>
          </a:p>
        </p:txBody>
      </p:sp>
      <p:sp>
        <p:nvSpPr>
          <p:cNvPr id="4" name="Rectangle 3">
            <a:extLst>
              <a:ext uri="{FF2B5EF4-FFF2-40B4-BE49-F238E27FC236}">
                <a16:creationId xmlns:a16="http://schemas.microsoft.com/office/drawing/2014/main" id="{71AE5C15-C724-4F09-962F-DE73F9572FC5}"/>
              </a:ext>
            </a:extLst>
          </p:cNvPr>
          <p:cNvSpPr/>
          <p:nvPr userDrawn="1"/>
        </p:nvSpPr>
        <p:spPr>
          <a:xfrm>
            <a:off x="0" y="0"/>
            <a:ext cx="3541058" cy="68580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e 39">
            <a:extLst>
              <a:ext uri="{FF2B5EF4-FFF2-40B4-BE49-F238E27FC236}">
                <a16:creationId xmlns:a16="http://schemas.microsoft.com/office/drawing/2014/main" id="{CB56CE44-EE77-4AFF-9227-BB86202E7B8C}"/>
              </a:ext>
            </a:extLst>
          </p:cNvPr>
          <p:cNvGrpSpPr/>
          <p:nvPr userDrawn="1"/>
        </p:nvGrpSpPr>
        <p:grpSpPr>
          <a:xfrm>
            <a:off x="247797" y="4351793"/>
            <a:ext cx="2992305" cy="2166955"/>
            <a:chOff x="140272" y="1587211"/>
            <a:chExt cx="2992305" cy="2166955"/>
          </a:xfrm>
        </p:grpSpPr>
        <p:sp>
          <p:nvSpPr>
            <p:cNvPr id="25" name="Rectangle 24">
              <a:extLst>
                <a:ext uri="{FF2B5EF4-FFF2-40B4-BE49-F238E27FC236}">
                  <a16:creationId xmlns:a16="http://schemas.microsoft.com/office/drawing/2014/main" id="{30F43BA0-867D-4BD6-BAEA-2FEF0BF8DBF5}"/>
                </a:ext>
              </a:extLst>
            </p:cNvPr>
            <p:cNvSpPr/>
            <p:nvPr userDrawn="1"/>
          </p:nvSpPr>
          <p:spPr>
            <a:xfrm>
              <a:off x="275798" y="1702799"/>
              <a:ext cx="2743195" cy="1930539"/>
            </a:xfrm>
            <a:prstGeom prst="rect">
              <a:avLst/>
            </a:prstGeom>
            <a:solidFill>
              <a:schemeClr val="accent6">
                <a:lumMod val="75000"/>
              </a:schemeClr>
            </a:solidFill>
            <a:ln>
              <a:solidFill>
                <a:schemeClr val="accent6">
                  <a:lumMod val="40000"/>
                  <a:lumOff val="60000"/>
                </a:schemeClr>
              </a:solid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983EF361-B841-4517-9C35-FE8FF7A58E8A}"/>
                </a:ext>
              </a:extLst>
            </p:cNvPr>
            <p:cNvSpPr/>
            <p:nvPr userDrawn="1"/>
          </p:nvSpPr>
          <p:spPr>
            <a:xfrm>
              <a:off x="435441" y="1923639"/>
              <a:ext cx="174661" cy="174539"/>
            </a:xfrm>
            <a:prstGeom prst="roundRect">
              <a:avLst/>
            </a:prstGeom>
            <a:ln>
              <a:no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a:extLst>
                <a:ext uri="{FF2B5EF4-FFF2-40B4-BE49-F238E27FC236}">
                  <a16:creationId xmlns:a16="http://schemas.microsoft.com/office/drawing/2014/main" id="{B647022D-BC7B-419C-B3E3-7D265F8538DF}"/>
                </a:ext>
              </a:extLst>
            </p:cNvPr>
            <p:cNvGrpSpPr/>
            <p:nvPr userDrawn="1"/>
          </p:nvGrpSpPr>
          <p:grpSpPr>
            <a:xfrm flipH="1" flipV="1">
              <a:off x="2547505" y="3301247"/>
              <a:ext cx="585072" cy="452919"/>
              <a:chOff x="4654194" y="1944772"/>
              <a:chExt cx="1273995" cy="1106062"/>
            </a:xfrm>
          </p:grpSpPr>
          <p:cxnSp>
            <p:nvCxnSpPr>
              <p:cNvPr id="32" name="Connecteur droit 31">
                <a:extLst>
                  <a:ext uri="{FF2B5EF4-FFF2-40B4-BE49-F238E27FC236}">
                    <a16:creationId xmlns:a16="http://schemas.microsoft.com/office/drawing/2014/main" id="{2BA49E4D-8A83-4432-9AAE-D3920A0AD5F1}"/>
                  </a:ext>
                </a:extLst>
              </p:cNvPr>
              <p:cNvCxnSpPr>
                <a:cxnSpLocks/>
              </p:cNvCxnSpPr>
              <p:nvPr/>
            </p:nvCxnSpPr>
            <p:spPr>
              <a:xfrm>
                <a:off x="4654194" y="1944772"/>
                <a:ext cx="1273995" cy="0"/>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96EAF8BB-F94C-4BB2-BDDC-C736006C9557}"/>
                  </a:ext>
                </a:extLst>
              </p:cNvPr>
              <p:cNvCxnSpPr>
                <a:cxnSpLocks/>
              </p:cNvCxnSpPr>
              <p:nvPr/>
            </p:nvCxnSpPr>
            <p:spPr>
              <a:xfrm>
                <a:off x="4654195" y="1944772"/>
                <a:ext cx="0" cy="1106062"/>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grpSp>
        <p:sp>
          <p:nvSpPr>
            <p:cNvPr id="34" name="Rectangle : coins arrondis 33">
              <a:extLst>
                <a:ext uri="{FF2B5EF4-FFF2-40B4-BE49-F238E27FC236}">
                  <a16:creationId xmlns:a16="http://schemas.microsoft.com/office/drawing/2014/main" id="{F553DA8A-5F28-458A-9BF6-8761BB48D83B}"/>
                </a:ext>
              </a:extLst>
            </p:cNvPr>
            <p:cNvSpPr/>
            <p:nvPr userDrawn="1"/>
          </p:nvSpPr>
          <p:spPr>
            <a:xfrm>
              <a:off x="435441" y="2344263"/>
              <a:ext cx="174661" cy="174539"/>
            </a:xfrm>
            <a:prstGeom prst="roundRect">
              <a:avLst/>
            </a:prstGeom>
            <a:ln>
              <a:no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09D77A0E-B982-4462-A19E-2045D10AF880}"/>
                </a:ext>
              </a:extLst>
            </p:cNvPr>
            <p:cNvSpPr/>
            <p:nvPr userDrawn="1"/>
          </p:nvSpPr>
          <p:spPr>
            <a:xfrm>
              <a:off x="435440" y="2798922"/>
              <a:ext cx="174661" cy="174539"/>
            </a:xfrm>
            <a:prstGeom prst="roundRect">
              <a:avLst/>
            </a:prstGeom>
            <a:ln>
              <a:no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D733D0E9-4ED3-4329-8809-11318702E796}"/>
                </a:ext>
              </a:extLst>
            </p:cNvPr>
            <p:cNvSpPr/>
            <p:nvPr userDrawn="1"/>
          </p:nvSpPr>
          <p:spPr>
            <a:xfrm>
              <a:off x="432808" y="3218302"/>
              <a:ext cx="174661" cy="174539"/>
            </a:xfrm>
            <a:prstGeom prst="roundRect">
              <a:avLst/>
            </a:prstGeom>
            <a:ln>
              <a:no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a:extLst>
                <a:ext uri="{FF2B5EF4-FFF2-40B4-BE49-F238E27FC236}">
                  <a16:creationId xmlns:a16="http://schemas.microsoft.com/office/drawing/2014/main" id="{D298C7AF-0D54-4810-9389-E850BB95286F}"/>
                </a:ext>
              </a:extLst>
            </p:cNvPr>
            <p:cNvGrpSpPr/>
            <p:nvPr userDrawn="1"/>
          </p:nvGrpSpPr>
          <p:grpSpPr>
            <a:xfrm rot="10800000" flipH="1" flipV="1">
              <a:off x="140272" y="1587211"/>
              <a:ext cx="585072" cy="452919"/>
              <a:chOff x="4654194" y="1944772"/>
              <a:chExt cx="1273995" cy="1106062"/>
            </a:xfrm>
          </p:grpSpPr>
          <p:cxnSp>
            <p:nvCxnSpPr>
              <p:cNvPr id="38" name="Connecteur droit 37">
                <a:extLst>
                  <a:ext uri="{FF2B5EF4-FFF2-40B4-BE49-F238E27FC236}">
                    <a16:creationId xmlns:a16="http://schemas.microsoft.com/office/drawing/2014/main" id="{E93EBC00-986E-4CFB-BD89-198086809457}"/>
                  </a:ext>
                </a:extLst>
              </p:cNvPr>
              <p:cNvCxnSpPr>
                <a:cxnSpLocks/>
              </p:cNvCxnSpPr>
              <p:nvPr/>
            </p:nvCxnSpPr>
            <p:spPr>
              <a:xfrm>
                <a:off x="4654194" y="1944772"/>
                <a:ext cx="1273995" cy="0"/>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8E194720-E6B3-44BA-AF00-964497C2B26A}"/>
                  </a:ext>
                </a:extLst>
              </p:cNvPr>
              <p:cNvCxnSpPr>
                <a:cxnSpLocks/>
              </p:cNvCxnSpPr>
              <p:nvPr/>
            </p:nvCxnSpPr>
            <p:spPr>
              <a:xfrm>
                <a:off x="4654195" y="1944772"/>
                <a:ext cx="0" cy="1106062"/>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grpSp>
      </p:grpSp>
      <p:sp>
        <p:nvSpPr>
          <p:cNvPr id="6" name="Espace réservé pour une image  5">
            <a:extLst>
              <a:ext uri="{FF2B5EF4-FFF2-40B4-BE49-F238E27FC236}">
                <a16:creationId xmlns:a16="http://schemas.microsoft.com/office/drawing/2014/main" id="{51273C8B-A357-4B5B-A00A-3B4FA8F9F80B}"/>
              </a:ext>
            </a:extLst>
          </p:cNvPr>
          <p:cNvSpPr>
            <a:spLocks noGrp="1"/>
          </p:cNvSpPr>
          <p:nvPr>
            <p:ph type="pic" sz="quarter" idx="11"/>
          </p:nvPr>
        </p:nvSpPr>
        <p:spPr>
          <a:xfrm>
            <a:off x="1058779" y="572776"/>
            <a:ext cx="1423499" cy="1319294"/>
          </a:xfrm>
          <a:prstGeom prst="rect">
            <a:avLst/>
          </a:prstGeom>
          <a:effectLst>
            <a:outerShdw blurRad="50800" dist="38100" dir="2700000" algn="tl" rotWithShape="0">
              <a:prstClr val="black">
                <a:alpha val="40000"/>
              </a:prstClr>
            </a:outerShdw>
          </a:effectLst>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B365A667-54B3-4101-8A39-FBE37D8FDA98}"/>
              </a:ext>
            </a:extLst>
          </p:cNvPr>
          <p:cNvSpPr>
            <a:spLocks noGrp="1"/>
          </p:cNvSpPr>
          <p:nvPr>
            <p:ph type="body" sz="quarter" idx="12" hasCustomPrompt="1"/>
          </p:nvPr>
        </p:nvSpPr>
        <p:spPr>
          <a:xfrm>
            <a:off x="754793" y="4666641"/>
            <a:ext cx="2308448" cy="215776"/>
          </a:xfrm>
          <a:prstGeom prst="rect">
            <a:avLst/>
          </a:prstGeom>
          <a:noFill/>
          <a:ln>
            <a:noFill/>
          </a:ln>
          <a:effectLst/>
        </p:spPr>
        <p:txBody>
          <a:bodyPr anchor="ctr">
            <a:normAutofit/>
          </a:bodyPr>
          <a:lstStyle>
            <a:lvl1pPr marL="0" indent="0" algn="l">
              <a:spcBef>
                <a:spcPts val="0"/>
              </a:spcBef>
              <a:buClr>
                <a:schemeClr val="accent2"/>
              </a:buClr>
              <a:buFont typeface="Wingdings" panose="05000000000000000000" pitchFamily="2" charset="2"/>
              <a:buNone/>
              <a:defRPr sz="1200">
                <a:solidFill>
                  <a:schemeClr val="accent2"/>
                </a:solidFill>
              </a:defRPr>
            </a:lvl1pPr>
          </a:lstStyle>
          <a:p>
            <a:pPr lvl="0"/>
            <a:r>
              <a:rPr lang="fr-FR"/>
              <a:t>Compétence 1</a:t>
            </a:r>
          </a:p>
        </p:txBody>
      </p:sp>
      <p:sp>
        <p:nvSpPr>
          <p:cNvPr id="10" name="Espace réservé du texte 9">
            <a:extLst>
              <a:ext uri="{FF2B5EF4-FFF2-40B4-BE49-F238E27FC236}">
                <a16:creationId xmlns:a16="http://schemas.microsoft.com/office/drawing/2014/main" id="{BB754AC1-3229-4641-B1D1-84489F1615EF}"/>
              </a:ext>
            </a:extLst>
          </p:cNvPr>
          <p:cNvSpPr>
            <a:spLocks noGrp="1"/>
          </p:cNvSpPr>
          <p:nvPr>
            <p:ph type="body" sz="quarter" idx="13"/>
          </p:nvPr>
        </p:nvSpPr>
        <p:spPr>
          <a:xfrm>
            <a:off x="4241434" y="1841313"/>
            <a:ext cx="7195774" cy="3246913"/>
          </a:xfrm>
          <a:prstGeom prst="rect">
            <a:avLst/>
          </a:prstGeom>
        </p:spPr>
        <p:txBody>
          <a:bodyPr anchor="ctr"/>
          <a:lstStyle>
            <a:lvl1pPr>
              <a:defRPr i="1">
                <a:solidFill>
                  <a:schemeClr val="tx1"/>
                </a:solidFill>
              </a:defRPr>
            </a:lvl1pPr>
            <a:lvl2pPr>
              <a:defRPr i="1">
                <a:solidFill>
                  <a:schemeClr val="tx1"/>
                </a:solidFill>
              </a:defRPr>
            </a:lvl2pPr>
            <a:lvl3pPr>
              <a:defRPr i="1">
                <a:solidFill>
                  <a:schemeClr val="tx1"/>
                </a:solidFill>
              </a:defRPr>
            </a:lvl3pPr>
            <a:lvl4pPr>
              <a:defRPr i="1">
                <a:solidFill>
                  <a:schemeClr val="tx1"/>
                </a:solidFill>
              </a:defRPr>
            </a:lvl4pPr>
            <a:lvl5pPr>
              <a:defRPr i="1">
                <a:solidFill>
                  <a:schemeClr val="tx1"/>
                </a:solidFill>
              </a:defRPr>
            </a:lvl5pPr>
          </a:lstStyle>
          <a:p>
            <a:pPr lvl="0"/>
            <a:r>
              <a:rPr lang="fr-FR"/>
              <a:t>Modifier les styles du texte du masque
Deuxième niveau
Troisième niveau
Quatrième niveau
Cinquième niveau</a:t>
            </a:r>
          </a:p>
        </p:txBody>
      </p:sp>
      <p:sp>
        <p:nvSpPr>
          <p:cNvPr id="15" name="Espace réservé pour une image  14">
            <a:extLst>
              <a:ext uri="{FF2B5EF4-FFF2-40B4-BE49-F238E27FC236}">
                <a16:creationId xmlns:a16="http://schemas.microsoft.com/office/drawing/2014/main" id="{767D8274-6E58-4D94-8457-15952B7376AC}"/>
              </a:ext>
            </a:extLst>
          </p:cNvPr>
          <p:cNvSpPr>
            <a:spLocks noGrp="1"/>
          </p:cNvSpPr>
          <p:nvPr>
            <p:ph type="pic" sz="quarter" idx="14"/>
          </p:nvPr>
        </p:nvSpPr>
        <p:spPr>
          <a:xfrm>
            <a:off x="4140485" y="5841743"/>
            <a:ext cx="1706099" cy="761008"/>
          </a:xfrm>
          <a:prstGeom prst="rect">
            <a:avLst/>
          </a:prstGeom>
        </p:spPr>
        <p:txBody>
          <a:bodyPr/>
          <a:lstStyle/>
          <a:p>
            <a:r>
              <a:rPr lang="fr-FR"/>
              <a:t>Cliquez sur l'icône pour ajouter une image</a:t>
            </a:r>
          </a:p>
        </p:txBody>
      </p:sp>
      <p:sp>
        <p:nvSpPr>
          <p:cNvPr id="16" name="Espace réservé pour une image  14">
            <a:extLst>
              <a:ext uri="{FF2B5EF4-FFF2-40B4-BE49-F238E27FC236}">
                <a16:creationId xmlns:a16="http://schemas.microsoft.com/office/drawing/2014/main" id="{555D2B75-DEE4-4952-A8D6-2FC992EDB769}"/>
              </a:ext>
            </a:extLst>
          </p:cNvPr>
          <p:cNvSpPr>
            <a:spLocks noGrp="1"/>
          </p:cNvSpPr>
          <p:nvPr>
            <p:ph type="pic" sz="quarter" idx="15"/>
          </p:nvPr>
        </p:nvSpPr>
        <p:spPr>
          <a:xfrm>
            <a:off x="6073739" y="5832190"/>
            <a:ext cx="1706099" cy="761008"/>
          </a:xfrm>
          <a:prstGeom prst="rect">
            <a:avLst/>
          </a:prstGeom>
        </p:spPr>
        <p:txBody>
          <a:bodyPr/>
          <a:lstStyle/>
          <a:p>
            <a:r>
              <a:rPr lang="fr-FR"/>
              <a:t>Cliquez sur l'icône pour ajouter une image</a:t>
            </a:r>
          </a:p>
        </p:txBody>
      </p:sp>
      <p:sp>
        <p:nvSpPr>
          <p:cNvPr id="17" name="Espace réservé pour une image  14">
            <a:extLst>
              <a:ext uri="{FF2B5EF4-FFF2-40B4-BE49-F238E27FC236}">
                <a16:creationId xmlns:a16="http://schemas.microsoft.com/office/drawing/2014/main" id="{9FE7ECC9-8827-47CE-8282-E99BBF7ED09F}"/>
              </a:ext>
            </a:extLst>
          </p:cNvPr>
          <p:cNvSpPr>
            <a:spLocks noGrp="1"/>
          </p:cNvSpPr>
          <p:nvPr>
            <p:ph type="pic" sz="quarter" idx="16"/>
          </p:nvPr>
        </p:nvSpPr>
        <p:spPr>
          <a:xfrm>
            <a:off x="7928224" y="5832190"/>
            <a:ext cx="1706099" cy="761008"/>
          </a:xfrm>
          <a:prstGeom prst="rect">
            <a:avLst/>
          </a:prstGeom>
        </p:spPr>
        <p:txBody>
          <a:bodyPr/>
          <a:lstStyle/>
          <a:p>
            <a:r>
              <a:rPr lang="fr-FR"/>
              <a:t>Cliquez sur l'icône pour ajouter une image</a:t>
            </a:r>
          </a:p>
        </p:txBody>
      </p:sp>
      <p:sp>
        <p:nvSpPr>
          <p:cNvPr id="18" name="Espace réservé pour une image  14">
            <a:extLst>
              <a:ext uri="{FF2B5EF4-FFF2-40B4-BE49-F238E27FC236}">
                <a16:creationId xmlns:a16="http://schemas.microsoft.com/office/drawing/2014/main" id="{217EC39E-0DDE-45B0-932C-BB3F50F76C79}"/>
              </a:ext>
            </a:extLst>
          </p:cNvPr>
          <p:cNvSpPr>
            <a:spLocks noGrp="1"/>
          </p:cNvSpPr>
          <p:nvPr>
            <p:ph type="pic" sz="quarter" idx="17"/>
          </p:nvPr>
        </p:nvSpPr>
        <p:spPr>
          <a:xfrm>
            <a:off x="9800957" y="5832190"/>
            <a:ext cx="1706099" cy="761008"/>
          </a:xfrm>
          <a:prstGeom prst="rect">
            <a:avLst/>
          </a:prstGeom>
        </p:spPr>
        <p:txBody>
          <a:bodyPr/>
          <a:lstStyle/>
          <a:p>
            <a:r>
              <a:rPr lang="fr-FR"/>
              <a:t>Cliquez sur l'icône pour ajouter une image</a:t>
            </a:r>
          </a:p>
        </p:txBody>
      </p:sp>
      <p:sp>
        <p:nvSpPr>
          <p:cNvPr id="23" name="Espace réservé du texte 22">
            <a:extLst>
              <a:ext uri="{FF2B5EF4-FFF2-40B4-BE49-F238E27FC236}">
                <a16:creationId xmlns:a16="http://schemas.microsoft.com/office/drawing/2014/main" id="{149678C3-CB09-4013-873F-9D8149DA4FA4}"/>
              </a:ext>
            </a:extLst>
          </p:cNvPr>
          <p:cNvSpPr>
            <a:spLocks noGrp="1"/>
          </p:cNvSpPr>
          <p:nvPr>
            <p:ph type="body" sz="quarter" idx="21" hasCustomPrompt="1"/>
          </p:nvPr>
        </p:nvSpPr>
        <p:spPr>
          <a:xfrm>
            <a:off x="8096250" y="5125734"/>
            <a:ext cx="3354668" cy="332477"/>
          </a:xfrm>
          <a:prstGeom prst="rect">
            <a:avLst/>
          </a:prstGeom>
        </p:spPr>
        <p:txBody>
          <a:bodyPr>
            <a:normAutofit/>
          </a:bodyPr>
          <a:lstStyle>
            <a:lvl1pPr algn="r">
              <a:spcBef>
                <a:spcPts val="0"/>
              </a:spcBef>
              <a:defRPr sz="2000" b="1" i="1" cap="none" baseline="0">
                <a:solidFill>
                  <a:schemeClr val="accent6"/>
                </a:solidFill>
                <a:effectLst/>
                <a:latin typeface="Bradley Hand ITC" panose="03070402050302030203" pitchFamily="66" charset="0"/>
              </a:defRPr>
            </a:lvl1pPr>
          </a:lstStyle>
          <a:p>
            <a:pPr lvl="0"/>
            <a:r>
              <a:rPr lang="fr-FR"/>
              <a:t>Nom Prénom</a:t>
            </a:r>
          </a:p>
        </p:txBody>
      </p:sp>
      <p:sp>
        <p:nvSpPr>
          <p:cNvPr id="41" name="Espace réservé du texte 7">
            <a:extLst>
              <a:ext uri="{FF2B5EF4-FFF2-40B4-BE49-F238E27FC236}">
                <a16:creationId xmlns:a16="http://schemas.microsoft.com/office/drawing/2014/main" id="{1F71815D-EDF4-4B5A-9CCA-DD5FDD0F6122}"/>
              </a:ext>
            </a:extLst>
          </p:cNvPr>
          <p:cNvSpPr>
            <a:spLocks noGrp="1"/>
          </p:cNvSpPr>
          <p:nvPr>
            <p:ph type="body" sz="quarter" idx="22" hasCustomPrompt="1"/>
          </p:nvPr>
        </p:nvSpPr>
        <p:spPr>
          <a:xfrm>
            <a:off x="741082" y="5088226"/>
            <a:ext cx="2308448" cy="215776"/>
          </a:xfrm>
          <a:prstGeom prst="rect">
            <a:avLst/>
          </a:prstGeom>
          <a:noFill/>
          <a:ln>
            <a:noFill/>
          </a:ln>
          <a:effectLst/>
        </p:spPr>
        <p:txBody>
          <a:bodyPr anchor="ctr">
            <a:normAutofit/>
          </a:bodyPr>
          <a:lstStyle>
            <a:lvl1pPr marL="0" indent="0" algn="l">
              <a:spcBef>
                <a:spcPts val="0"/>
              </a:spcBef>
              <a:buClr>
                <a:schemeClr val="accent2"/>
              </a:buClr>
              <a:buFont typeface="Wingdings" panose="05000000000000000000" pitchFamily="2" charset="2"/>
              <a:buNone/>
              <a:defRPr sz="1200">
                <a:solidFill>
                  <a:schemeClr val="accent2"/>
                </a:solidFill>
              </a:defRPr>
            </a:lvl1pPr>
          </a:lstStyle>
          <a:p>
            <a:pPr lvl="0"/>
            <a:r>
              <a:rPr lang="fr-FR"/>
              <a:t>Compétence 1</a:t>
            </a:r>
          </a:p>
        </p:txBody>
      </p:sp>
      <p:sp>
        <p:nvSpPr>
          <p:cNvPr id="42" name="Espace réservé du texte 7">
            <a:extLst>
              <a:ext uri="{FF2B5EF4-FFF2-40B4-BE49-F238E27FC236}">
                <a16:creationId xmlns:a16="http://schemas.microsoft.com/office/drawing/2014/main" id="{10FF59B3-4BB8-42FF-B5F3-BA5043324767}"/>
              </a:ext>
            </a:extLst>
          </p:cNvPr>
          <p:cNvSpPr>
            <a:spLocks noGrp="1"/>
          </p:cNvSpPr>
          <p:nvPr>
            <p:ph type="body" sz="quarter" idx="23" hasCustomPrompt="1"/>
          </p:nvPr>
        </p:nvSpPr>
        <p:spPr>
          <a:xfrm>
            <a:off x="754793" y="5541145"/>
            <a:ext cx="2308448" cy="215776"/>
          </a:xfrm>
          <a:prstGeom prst="rect">
            <a:avLst/>
          </a:prstGeom>
          <a:noFill/>
          <a:ln>
            <a:noFill/>
          </a:ln>
          <a:effectLst/>
        </p:spPr>
        <p:txBody>
          <a:bodyPr anchor="ctr">
            <a:normAutofit/>
          </a:bodyPr>
          <a:lstStyle>
            <a:lvl1pPr marL="0" indent="0" algn="l">
              <a:spcBef>
                <a:spcPts val="0"/>
              </a:spcBef>
              <a:buClr>
                <a:schemeClr val="accent2"/>
              </a:buClr>
              <a:buFont typeface="Wingdings" panose="05000000000000000000" pitchFamily="2" charset="2"/>
              <a:buNone/>
              <a:defRPr sz="1200">
                <a:solidFill>
                  <a:schemeClr val="accent2"/>
                </a:solidFill>
              </a:defRPr>
            </a:lvl1pPr>
          </a:lstStyle>
          <a:p>
            <a:pPr lvl="0"/>
            <a:r>
              <a:rPr lang="fr-FR"/>
              <a:t>Compétence 1</a:t>
            </a:r>
          </a:p>
        </p:txBody>
      </p:sp>
      <p:sp>
        <p:nvSpPr>
          <p:cNvPr id="43" name="Espace réservé du texte 7">
            <a:extLst>
              <a:ext uri="{FF2B5EF4-FFF2-40B4-BE49-F238E27FC236}">
                <a16:creationId xmlns:a16="http://schemas.microsoft.com/office/drawing/2014/main" id="{32F8F40C-693E-4C0D-8D36-DEEA920FE754}"/>
              </a:ext>
            </a:extLst>
          </p:cNvPr>
          <p:cNvSpPr>
            <a:spLocks noGrp="1"/>
          </p:cNvSpPr>
          <p:nvPr>
            <p:ph type="body" sz="quarter" idx="24" hasCustomPrompt="1"/>
          </p:nvPr>
        </p:nvSpPr>
        <p:spPr>
          <a:xfrm>
            <a:off x="754793" y="5962730"/>
            <a:ext cx="2308448" cy="215776"/>
          </a:xfrm>
          <a:prstGeom prst="rect">
            <a:avLst/>
          </a:prstGeom>
          <a:noFill/>
          <a:ln>
            <a:noFill/>
          </a:ln>
          <a:effectLst/>
        </p:spPr>
        <p:txBody>
          <a:bodyPr anchor="ctr">
            <a:normAutofit/>
          </a:bodyPr>
          <a:lstStyle>
            <a:lvl1pPr marL="0" indent="0" algn="l">
              <a:spcBef>
                <a:spcPts val="0"/>
              </a:spcBef>
              <a:buClr>
                <a:schemeClr val="accent2"/>
              </a:buClr>
              <a:buFont typeface="Wingdings" panose="05000000000000000000" pitchFamily="2" charset="2"/>
              <a:buNone/>
              <a:defRPr sz="1200">
                <a:solidFill>
                  <a:schemeClr val="accent2"/>
                </a:solidFill>
              </a:defRPr>
            </a:lvl1pPr>
          </a:lstStyle>
          <a:p>
            <a:pPr lvl="0"/>
            <a:r>
              <a:rPr lang="fr-FR"/>
              <a:t>Compétence 1</a:t>
            </a:r>
          </a:p>
        </p:txBody>
      </p:sp>
      <p:grpSp>
        <p:nvGrpSpPr>
          <p:cNvPr id="44" name="Groupe 43">
            <a:extLst>
              <a:ext uri="{FF2B5EF4-FFF2-40B4-BE49-F238E27FC236}">
                <a16:creationId xmlns:a16="http://schemas.microsoft.com/office/drawing/2014/main" id="{1569B455-2210-4755-BADF-4E6977AC5867}"/>
              </a:ext>
            </a:extLst>
          </p:cNvPr>
          <p:cNvGrpSpPr/>
          <p:nvPr userDrawn="1"/>
        </p:nvGrpSpPr>
        <p:grpSpPr>
          <a:xfrm>
            <a:off x="935764" y="460707"/>
            <a:ext cx="585072" cy="452919"/>
            <a:chOff x="4654194" y="1944772"/>
            <a:chExt cx="1273995" cy="1106062"/>
          </a:xfrm>
        </p:grpSpPr>
        <p:cxnSp>
          <p:nvCxnSpPr>
            <p:cNvPr id="45" name="Connecteur droit 44">
              <a:extLst>
                <a:ext uri="{FF2B5EF4-FFF2-40B4-BE49-F238E27FC236}">
                  <a16:creationId xmlns:a16="http://schemas.microsoft.com/office/drawing/2014/main" id="{E51A9953-C8BF-4FF3-81EB-7FFF0F614F21}"/>
                </a:ext>
              </a:extLst>
            </p:cNvPr>
            <p:cNvCxnSpPr>
              <a:cxnSpLocks/>
            </p:cNvCxnSpPr>
            <p:nvPr/>
          </p:nvCxnSpPr>
          <p:spPr>
            <a:xfrm>
              <a:off x="4654194" y="1944772"/>
              <a:ext cx="1273995" cy="0"/>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6" name="Connecteur droit 45">
              <a:extLst>
                <a:ext uri="{FF2B5EF4-FFF2-40B4-BE49-F238E27FC236}">
                  <a16:creationId xmlns:a16="http://schemas.microsoft.com/office/drawing/2014/main" id="{4FC4FDA6-8E92-4E3F-989A-7C0AF1570DA3}"/>
                </a:ext>
              </a:extLst>
            </p:cNvPr>
            <p:cNvCxnSpPr>
              <a:cxnSpLocks/>
            </p:cNvCxnSpPr>
            <p:nvPr/>
          </p:nvCxnSpPr>
          <p:spPr>
            <a:xfrm>
              <a:off x="4654195" y="1944772"/>
              <a:ext cx="0" cy="1106062"/>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grpSp>
      <p:grpSp>
        <p:nvGrpSpPr>
          <p:cNvPr id="47" name="Groupe 46">
            <a:extLst>
              <a:ext uri="{FF2B5EF4-FFF2-40B4-BE49-F238E27FC236}">
                <a16:creationId xmlns:a16="http://schemas.microsoft.com/office/drawing/2014/main" id="{0DA3CE44-AA19-4112-A638-1E83CF30ED1D}"/>
              </a:ext>
            </a:extLst>
          </p:cNvPr>
          <p:cNvGrpSpPr/>
          <p:nvPr userDrawn="1"/>
        </p:nvGrpSpPr>
        <p:grpSpPr>
          <a:xfrm flipH="1" flipV="1">
            <a:off x="2005343" y="1542055"/>
            <a:ext cx="585072" cy="452919"/>
            <a:chOff x="4654194" y="1944772"/>
            <a:chExt cx="1273995" cy="1106062"/>
          </a:xfrm>
        </p:grpSpPr>
        <p:cxnSp>
          <p:nvCxnSpPr>
            <p:cNvPr id="48" name="Connecteur droit 47">
              <a:extLst>
                <a:ext uri="{FF2B5EF4-FFF2-40B4-BE49-F238E27FC236}">
                  <a16:creationId xmlns:a16="http://schemas.microsoft.com/office/drawing/2014/main" id="{440B2437-AB96-4A6A-ABB7-C1E0672BCF80}"/>
                </a:ext>
              </a:extLst>
            </p:cNvPr>
            <p:cNvCxnSpPr>
              <a:cxnSpLocks/>
            </p:cNvCxnSpPr>
            <p:nvPr/>
          </p:nvCxnSpPr>
          <p:spPr>
            <a:xfrm>
              <a:off x="4654194" y="1944772"/>
              <a:ext cx="1273995" cy="0"/>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FE9E7558-2217-4A41-A26E-41D528220864}"/>
                </a:ext>
              </a:extLst>
            </p:cNvPr>
            <p:cNvCxnSpPr>
              <a:cxnSpLocks/>
            </p:cNvCxnSpPr>
            <p:nvPr/>
          </p:nvCxnSpPr>
          <p:spPr>
            <a:xfrm>
              <a:off x="4654195" y="1944772"/>
              <a:ext cx="0" cy="1106062"/>
            </a:xfrm>
            <a:prstGeom prst="line">
              <a:avLst/>
            </a:prstGeom>
            <a:ln w="9525">
              <a:solidFill>
                <a:schemeClr val="accent6">
                  <a:lumMod val="20000"/>
                  <a:lumOff val="80000"/>
                </a:schemeClr>
              </a:solidFill>
            </a:ln>
          </p:spPr>
          <p:style>
            <a:lnRef idx="1">
              <a:schemeClr val="dk1"/>
            </a:lnRef>
            <a:fillRef idx="0">
              <a:schemeClr val="dk1"/>
            </a:fillRef>
            <a:effectRef idx="0">
              <a:schemeClr val="dk1"/>
            </a:effectRef>
            <a:fontRef idx="minor">
              <a:schemeClr val="tx1"/>
            </a:fontRef>
          </p:style>
        </p:cxnSp>
      </p:grpSp>
      <p:grpSp>
        <p:nvGrpSpPr>
          <p:cNvPr id="50" name="Groupe 49">
            <a:extLst>
              <a:ext uri="{FF2B5EF4-FFF2-40B4-BE49-F238E27FC236}">
                <a16:creationId xmlns:a16="http://schemas.microsoft.com/office/drawing/2014/main" id="{543E8409-4677-4325-9C4F-BDC86953143D}"/>
              </a:ext>
            </a:extLst>
          </p:cNvPr>
          <p:cNvGrpSpPr/>
          <p:nvPr userDrawn="1"/>
        </p:nvGrpSpPr>
        <p:grpSpPr>
          <a:xfrm>
            <a:off x="4185296" y="1768514"/>
            <a:ext cx="1273995" cy="1106062"/>
            <a:chOff x="4654194" y="1944772"/>
            <a:chExt cx="1273995" cy="1106062"/>
          </a:xfrm>
        </p:grpSpPr>
        <p:cxnSp>
          <p:nvCxnSpPr>
            <p:cNvPr id="51" name="Connecteur droit 50">
              <a:extLst>
                <a:ext uri="{FF2B5EF4-FFF2-40B4-BE49-F238E27FC236}">
                  <a16:creationId xmlns:a16="http://schemas.microsoft.com/office/drawing/2014/main" id="{24CC620C-F673-4487-9A2A-D6BBB12A270F}"/>
                </a:ext>
              </a:extLst>
            </p:cNvPr>
            <p:cNvCxnSpPr>
              <a:cxnSpLocks/>
            </p:cNvCxnSpPr>
            <p:nvPr/>
          </p:nvCxnSpPr>
          <p:spPr>
            <a:xfrm>
              <a:off x="4654194" y="1944772"/>
              <a:ext cx="12739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FF409A84-75EE-4FAD-AF78-E9A18F044A06}"/>
                </a:ext>
              </a:extLst>
            </p:cNvPr>
            <p:cNvCxnSpPr>
              <a:cxnSpLocks/>
            </p:cNvCxnSpPr>
            <p:nvPr/>
          </p:nvCxnSpPr>
          <p:spPr>
            <a:xfrm>
              <a:off x="4654195" y="1944772"/>
              <a:ext cx="0" cy="1106062"/>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3" name="Groupe 52">
            <a:extLst>
              <a:ext uri="{FF2B5EF4-FFF2-40B4-BE49-F238E27FC236}">
                <a16:creationId xmlns:a16="http://schemas.microsoft.com/office/drawing/2014/main" id="{F3F53655-AB52-4F40-ABC4-DBAD97887383}"/>
              </a:ext>
            </a:extLst>
          </p:cNvPr>
          <p:cNvGrpSpPr/>
          <p:nvPr userDrawn="1"/>
        </p:nvGrpSpPr>
        <p:grpSpPr>
          <a:xfrm flipH="1" flipV="1">
            <a:off x="10233060" y="4532331"/>
            <a:ext cx="1273995" cy="1106062"/>
            <a:chOff x="4654194" y="1944772"/>
            <a:chExt cx="1273995" cy="1106062"/>
          </a:xfrm>
        </p:grpSpPr>
        <p:cxnSp>
          <p:nvCxnSpPr>
            <p:cNvPr id="54" name="Connecteur droit 53">
              <a:extLst>
                <a:ext uri="{FF2B5EF4-FFF2-40B4-BE49-F238E27FC236}">
                  <a16:creationId xmlns:a16="http://schemas.microsoft.com/office/drawing/2014/main" id="{21F940B1-C6EC-46AD-923D-265E6CAB9D9B}"/>
                </a:ext>
              </a:extLst>
            </p:cNvPr>
            <p:cNvCxnSpPr>
              <a:cxnSpLocks/>
            </p:cNvCxnSpPr>
            <p:nvPr/>
          </p:nvCxnSpPr>
          <p:spPr>
            <a:xfrm>
              <a:off x="4654194" y="1944772"/>
              <a:ext cx="12739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6CFBFBD4-4549-471C-841B-65E9A99A07B4}"/>
                </a:ext>
              </a:extLst>
            </p:cNvPr>
            <p:cNvCxnSpPr>
              <a:cxnSpLocks/>
            </p:cNvCxnSpPr>
            <p:nvPr/>
          </p:nvCxnSpPr>
          <p:spPr>
            <a:xfrm>
              <a:off x="4654195" y="1944772"/>
              <a:ext cx="0" cy="1106062"/>
            </a:xfrm>
            <a:prstGeom prst="line">
              <a:avLst/>
            </a:prstGeom>
            <a:ln w="12700"/>
          </p:spPr>
          <p:style>
            <a:lnRef idx="1">
              <a:schemeClr val="dk1"/>
            </a:lnRef>
            <a:fillRef idx="0">
              <a:schemeClr val="dk1"/>
            </a:fillRef>
            <a:effectRef idx="0">
              <a:schemeClr val="dk1"/>
            </a:effectRef>
            <a:fontRef idx="minor">
              <a:schemeClr val="tx1"/>
            </a:fontRef>
          </p:style>
        </p:cxnSp>
      </p:grpSp>
      <p:sp>
        <p:nvSpPr>
          <p:cNvPr id="5" name="ZoneTexte 4">
            <a:extLst>
              <a:ext uri="{FF2B5EF4-FFF2-40B4-BE49-F238E27FC236}">
                <a16:creationId xmlns:a16="http://schemas.microsoft.com/office/drawing/2014/main" id="{F226DF28-A2C5-46C6-A761-C847E3F9626C}"/>
              </a:ext>
            </a:extLst>
          </p:cNvPr>
          <p:cNvSpPr txBox="1"/>
          <p:nvPr userDrawn="1"/>
        </p:nvSpPr>
        <p:spPr>
          <a:xfrm>
            <a:off x="466218" y="4640389"/>
            <a:ext cx="263536" cy="307777"/>
          </a:xfrm>
          <a:prstGeom prst="rect">
            <a:avLst/>
          </a:prstGeom>
          <a:noFill/>
        </p:spPr>
        <p:txBody>
          <a:bodyPr wrap="square" rtlCol="0">
            <a:spAutoFit/>
          </a:bodyPr>
          <a:lstStyle/>
          <a:p>
            <a:r>
              <a:rPr lang="fr-FR" sz="1400">
                <a:sym typeface="Wingdings" panose="05000000000000000000" pitchFamily="2" charset="2"/>
              </a:rPr>
              <a:t></a:t>
            </a:r>
            <a:endParaRPr lang="fr-FR" sz="1400"/>
          </a:p>
        </p:txBody>
      </p:sp>
      <p:sp>
        <p:nvSpPr>
          <p:cNvPr id="56" name="ZoneTexte 55">
            <a:extLst>
              <a:ext uri="{FF2B5EF4-FFF2-40B4-BE49-F238E27FC236}">
                <a16:creationId xmlns:a16="http://schemas.microsoft.com/office/drawing/2014/main" id="{A1A19A35-46A5-4C59-8932-19B53C2EE7C9}"/>
              </a:ext>
            </a:extLst>
          </p:cNvPr>
          <p:cNvSpPr txBox="1"/>
          <p:nvPr userDrawn="1"/>
        </p:nvSpPr>
        <p:spPr>
          <a:xfrm>
            <a:off x="471742" y="5059866"/>
            <a:ext cx="263536" cy="307777"/>
          </a:xfrm>
          <a:prstGeom prst="rect">
            <a:avLst/>
          </a:prstGeom>
          <a:noFill/>
        </p:spPr>
        <p:txBody>
          <a:bodyPr wrap="square" rtlCol="0">
            <a:spAutoFit/>
          </a:bodyPr>
          <a:lstStyle/>
          <a:p>
            <a:r>
              <a:rPr lang="fr-FR" sz="1400">
                <a:sym typeface="Wingdings" panose="05000000000000000000" pitchFamily="2" charset="2"/>
              </a:rPr>
              <a:t></a:t>
            </a:r>
            <a:endParaRPr lang="fr-FR" sz="1400"/>
          </a:p>
        </p:txBody>
      </p:sp>
      <p:sp>
        <p:nvSpPr>
          <p:cNvPr id="57" name="ZoneTexte 56">
            <a:extLst>
              <a:ext uri="{FF2B5EF4-FFF2-40B4-BE49-F238E27FC236}">
                <a16:creationId xmlns:a16="http://schemas.microsoft.com/office/drawing/2014/main" id="{4B053D8F-97D0-4DF1-BB1A-68CBA8643439}"/>
              </a:ext>
            </a:extLst>
          </p:cNvPr>
          <p:cNvSpPr txBox="1"/>
          <p:nvPr userDrawn="1"/>
        </p:nvSpPr>
        <p:spPr>
          <a:xfrm>
            <a:off x="471742" y="5524413"/>
            <a:ext cx="263536" cy="307777"/>
          </a:xfrm>
          <a:prstGeom prst="rect">
            <a:avLst/>
          </a:prstGeom>
          <a:noFill/>
        </p:spPr>
        <p:txBody>
          <a:bodyPr wrap="square" rtlCol="0">
            <a:spAutoFit/>
          </a:bodyPr>
          <a:lstStyle/>
          <a:p>
            <a:r>
              <a:rPr lang="fr-FR" sz="1400">
                <a:sym typeface="Wingdings" panose="05000000000000000000" pitchFamily="2" charset="2"/>
              </a:rPr>
              <a:t></a:t>
            </a:r>
            <a:endParaRPr lang="fr-FR" sz="1400"/>
          </a:p>
        </p:txBody>
      </p:sp>
      <p:sp>
        <p:nvSpPr>
          <p:cNvPr id="58" name="ZoneTexte 57">
            <a:extLst>
              <a:ext uri="{FF2B5EF4-FFF2-40B4-BE49-F238E27FC236}">
                <a16:creationId xmlns:a16="http://schemas.microsoft.com/office/drawing/2014/main" id="{34000B55-7E03-4AA7-8C00-B34D99350C9B}"/>
              </a:ext>
            </a:extLst>
          </p:cNvPr>
          <p:cNvSpPr txBox="1"/>
          <p:nvPr userDrawn="1"/>
        </p:nvSpPr>
        <p:spPr>
          <a:xfrm>
            <a:off x="465965" y="5947777"/>
            <a:ext cx="263536" cy="307777"/>
          </a:xfrm>
          <a:prstGeom prst="rect">
            <a:avLst/>
          </a:prstGeom>
          <a:noFill/>
        </p:spPr>
        <p:txBody>
          <a:bodyPr wrap="square" rtlCol="0">
            <a:spAutoFit/>
          </a:bodyPr>
          <a:lstStyle/>
          <a:p>
            <a:r>
              <a:rPr lang="fr-FR" sz="1400">
                <a:sym typeface="Wingdings" panose="05000000000000000000" pitchFamily="2" charset="2"/>
              </a:rPr>
              <a:t></a:t>
            </a:r>
            <a:endParaRPr lang="fr-FR" sz="1400"/>
          </a:p>
        </p:txBody>
      </p:sp>
    </p:spTree>
    <p:extLst>
      <p:ext uri="{BB962C8B-B14F-4D97-AF65-F5344CB8AC3E}">
        <p14:creationId xmlns:p14="http://schemas.microsoft.com/office/powerpoint/2010/main" val="1183188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sp>
        <p:nvSpPr>
          <p:cNvPr id="16" name="ZoneTexte 15"/>
          <p:cNvSpPr txBox="1"/>
          <p:nvPr userDrawn="1"/>
        </p:nvSpPr>
        <p:spPr>
          <a:xfrm>
            <a:off x="648647" y="5058386"/>
            <a:ext cx="4876480" cy="954107"/>
          </a:xfrm>
          <a:prstGeom prst="rect">
            <a:avLst/>
          </a:prstGeom>
          <a:noFill/>
        </p:spPr>
        <p:txBody>
          <a:bodyPr wrap="square" rtlCol="0">
            <a:spAutoFit/>
          </a:bodyPr>
          <a:lstStyle/>
          <a:p>
            <a:pPr algn="just"/>
            <a:r>
              <a:rPr lang="fr-FR" sz="1400">
                <a:latin typeface="Arial" pitchFamily="34" charset="0"/>
                <a:cs typeface="Arial" pitchFamily="34" charset="0"/>
              </a:rPr>
              <a:t>Ces livres blancs sont le fruit d’un travail de réflexion collectif de nos experts, MVP et </a:t>
            </a:r>
            <a:r>
              <a:rPr lang="fr-FR" sz="1400" err="1">
                <a:latin typeface="Arial" pitchFamily="34" charset="0"/>
                <a:cs typeface="Arial" pitchFamily="34" charset="0"/>
              </a:rPr>
              <a:t>Technical</a:t>
            </a:r>
            <a:r>
              <a:rPr lang="fr-FR" sz="1400">
                <a:latin typeface="Arial" pitchFamily="34" charset="0"/>
                <a:cs typeface="Arial" pitchFamily="34" charset="0"/>
              </a:rPr>
              <a:t> Managers. Ils y partagent leur vision sur des sujets stratégiques ainsi que leur savoir-faire acquis auprès de nos clients.</a:t>
            </a:r>
          </a:p>
        </p:txBody>
      </p:sp>
      <p:sp>
        <p:nvSpPr>
          <p:cNvPr id="17" name="object 3">
            <a:extLst>
              <a:ext uri="{FF2B5EF4-FFF2-40B4-BE49-F238E27FC236}">
                <a16:creationId xmlns:a16="http://schemas.microsoft.com/office/drawing/2014/main" id="{C281D50E-8F54-4E52-BB95-CD201FF79D69}"/>
              </a:ext>
            </a:extLst>
          </p:cNvPr>
          <p:cNvSpPr/>
          <p:nvPr userDrawn="1"/>
        </p:nvSpPr>
        <p:spPr>
          <a:xfrm flipH="1">
            <a:off x="6066928" y="628419"/>
            <a:ext cx="45719" cy="5827266"/>
          </a:xfrm>
          <a:custGeom>
            <a:avLst/>
            <a:gdLst/>
            <a:ahLst/>
            <a:cxnLst/>
            <a:rect l="l" t="t" r="r" b="b"/>
            <a:pathLst>
              <a:path h="4740275">
                <a:moveTo>
                  <a:pt x="0" y="0"/>
                </a:moveTo>
                <a:lnTo>
                  <a:pt x="0" y="4739649"/>
                </a:lnTo>
              </a:path>
            </a:pathLst>
          </a:custGeom>
          <a:ln w="9524">
            <a:solidFill>
              <a:srgbClr val="9D84FF"/>
            </a:solidFill>
          </a:ln>
        </p:spPr>
        <p:txBody>
          <a:bodyPr wrap="square" lIns="0" tIns="0" rIns="0" bIns="0" rtlCol="0"/>
          <a:lstStyle/>
          <a:p>
            <a:endParaRPr sz="1050"/>
          </a:p>
        </p:txBody>
      </p:sp>
      <p:sp>
        <p:nvSpPr>
          <p:cNvPr id="18" name="Titre 1"/>
          <p:cNvSpPr txBox="1">
            <a:spLocks/>
          </p:cNvSpPr>
          <p:nvPr userDrawn="1"/>
        </p:nvSpPr>
        <p:spPr>
          <a:xfrm>
            <a:off x="6279654" y="406840"/>
            <a:ext cx="4464545" cy="9302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fr-FR"/>
              <a:t>From 0 to Hero</a:t>
            </a:r>
          </a:p>
        </p:txBody>
      </p:sp>
      <p:sp>
        <p:nvSpPr>
          <p:cNvPr id="19" name="Titre 1"/>
          <p:cNvSpPr txBox="1">
            <a:spLocks/>
          </p:cNvSpPr>
          <p:nvPr userDrawn="1"/>
        </p:nvSpPr>
        <p:spPr>
          <a:xfrm>
            <a:off x="6779079" y="1091967"/>
            <a:ext cx="3825875" cy="579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endParaRPr lang="fr-FR" sz="2800">
              <a:solidFill>
                <a:srgbClr val="9D84FF"/>
              </a:solidFill>
              <a:latin typeface="Arial" pitchFamily="34" charset="0"/>
              <a:cs typeface="Arial" pitchFamily="34" charset="0"/>
            </a:endParaRPr>
          </a:p>
        </p:txBody>
      </p:sp>
      <p:sp>
        <p:nvSpPr>
          <p:cNvPr id="24" name="ZoneTexte 23"/>
          <p:cNvSpPr txBox="1"/>
          <p:nvPr userDrawn="1"/>
        </p:nvSpPr>
        <p:spPr>
          <a:xfrm>
            <a:off x="6851331" y="5058386"/>
            <a:ext cx="4824722" cy="1169551"/>
          </a:xfrm>
          <a:prstGeom prst="rect">
            <a:avLst/>
          </a:prstGeom>
          <a:noFill/>
        </p:spPr>
        <p:txBody>
          <a:bodyPr wrap="square" rtlCol="0">
            <a:spAutoFit/>
          </a:bodyPr>
          <a:lstStyle/>
          <a:p>
            <a:pPr algn="just"/>
            <a:r>
              <a:rPr lang="fr-FR" sz="1400">
                <a:latin typeface="Arial" pitchFamily="34" charset="0"/>
                <a:cs typeface="Arial" pitchFamily="34" charset="0"/>
              </a:rPr>
              <a:t>Ces contenus, plus techniques et à destination des développeurs, abordent des thématiques plus opérationnelles. Vous y retrouverez des tutoriels, des astuces et des conseils pour vous accompagner dans vos développements quotidiens.</a:t>
            </a:r>
          </a:p>
        </p:txBody>
      </p:sp>
      <p:sp>
        <p:nvSpPr>
          <p:cNvPr id="25" name="Rectangle 24"/>
          <p:cNvSpPr/>
          <p:nvPr userDrawn="1"/>
        </p:nvSpPr>
        <p:spPr>
          <a:xfrm>
            <a:off x="1422401" y="502645"/>
            <a:ext cx="3098800" cy="769441"/>
          </a:xfrm>
          <a:prstGeom prst="rect">
            <a:avLst/>
          </a:prstGeom>
        </p:spPr>
        <p:txBody>
          <a:bodyPr wrap="square">
            <a:spAutoFit/>
          </a:bodyPr>
          <a:lstStyle/>
          <a:p>
            <a:pPr algn="ctr"/>
            <a:r>
              <a:rPr lang="fr-FR" sz="4400" b="1"/>
              <a:t>Cell’Insights</a:t>
            </a:r>
          </a:p>
        </p:txBody>
      </p:sp>
      <p:pic>
        <p:nvPicPr>
          <p:cNvPr id="4" name="Image 3">
            <a:extLst>
              <a:ext uri="{FF2B5EF4-FFF2-40B4-BE49-F238E27FC236}">
                <a16:creationId xmlns:a16="http://schemas.microsoft.com/office/drawing/2014/main" id="{7DAAA0A0-2659-47F4-9E4C-538936C44EB9}"/>
              </a:ext>
            </a:extLst>
          </p:cNvPr>
          <p:cNvPicPr>
            <a:picLocks noChangeAspect="1"/>
          </p:cNvPicPr>
          <p:nvPr userDrawn="1"/>
        </p:nvPicPr>
        <p:blipFill>
          <a:blip r:embed="rId2"/>
          <a:stretch>
            <a:fillRect/>
          </a:stretch>
        </p:blipFill>
        <p:spPr>
          <a:xfrm>
            <a:off x="8930434" y="3043014"/>
            <a:ext cx="1066800" cy="1379220"/>
          </a:xfrm>
          <a:prstGeom prst="rect">
            <a:avLst/>
          </a:prstGeom>
        </p:spPr>
      </p:pic>
      <p:pic>
        <p:nvPicPr>
          <p:cNvPr id="7" name="Image 6">
            <a:extLst>
              <a:ext uri="{FF2B5EF4-FFF2-40B4-BE49-F238E27FC236}">
                <a16:creationId xmlns:a16="http://schemas.microsoft.com/office/drawing/2014/main" id="{AB11DD97-88AF-4A5A-8977-6EC75DF675B9}"/>
              </a:ext>
            </a:extLst>
          </p:cNvPr>
          <p:cNvPicPr>
            <a:picLocks noChangeAspect="1"/>
          </p:cNvPicPr>
          <p:nvPr userDrawn="1"/>
        </p:nvPicPr>
        <p:blipFill>
          <a:blip r:embed="rId3"/>
          <a:stretch>
            <a:fillRect/>
          </a:stretch>
        </p:blipFill>
        <p:spPr>
          <a:xfrm>
            <a:off x="7767122" y="3067152"/>
            <a:ext cx="1051560" cy="1371600"/>
          </a:xfrm>
          <a:prstGeom prst="rect">
            <a:avLst/>
          </a:prstGeom>
        </p:spPr>
      </p:pic>
      <p:pic>
        <p:nvPicPr>
          <p:cNvPr id="27" name="Image 26">
            <a:extLst>
              <a:ext uri="{FF2B5EF4-FFF2-40B4-BE49-F238E27FC236}">
                <a16:creationId xmlns:a16="http://schemas.microsoft.com/office/drawing/2014/main" id="{6C2A5BB7-C176-4DE0-B5A8-AD35AFA89873}"/>
              </a:ext>
            </a:extLst>
          </p:cNvPr>
          <p:cNvPicPr>
            <a:picLocks noChangeAspect="1"/>
          </p:cNvPicPr>
          <p:nvPr userDrawn="1"/>
        </p:nvPicPr>
        <p:blipFill>
          <a:blip r:embed="rId4"/>
          <a:stretch>
            <a:fillRect/>
          </a:stretch>
        </p:blipFill>
        <p:spPr>
          <a:xfrm>
            <a:off x="7699086" y="1511616"/>
            <a:ext cx="2293620" cy="1371600"/>
          </a:xfrm>
          <a:prstGeom prst="rect">
            <a:avLst/>
          </a:prstGeom>
        </p:spPr>
      </p:pic>
      <p:pic>
        <p:nvPicPr>
          <p:cNvPr id="28" name="Image 27">
            <a:extLst>
              <a:ext uri="{FF2B5EF4-FFF2-40B4-BE49-F238E27FC236}">
                <a16:creationId xmlns:a16="http://schemas.microsoft.com/office/drawing/2014/main" id="{17A2F2B2-615E-4300-A187-3003EF710BA4}"/>
              </a:ext>
            </a:extLst>
          </p:cNvPr>
          <p:cNvPicPr>
            <a:picLocks noChangeAspect="1"/>
          </p:cNvPicPr>
          <p:nvPr userDrawn="1"/>
        </p:nvPicPr>
        <p:blipFill>
          <a:blip r:embed="rId5"/>
          <a:stretch>
            <a:fillRect/>
          </a:stretch>
        </p:blipFill>
        <p:spPr>
          <a:xfrm>
            <a:off x="92847" y="1523515"/>
            <a:ext cx="6019800" cy="1424940"/>
          </a:xfrm>
          <a:prstGeom prst="rect">
            <a:avLst/>
          </a:prstGeom>
        </p:spPr>
      </p:pic>
      <p:pic>
        <p:nvPicPr>
          <p:cNvPr id="29" name="Image 28">
            <a:extLst>
              <a:ext uri="{FF2B5EF4-FFF2-40B4-BE49-F238E27FC236}">
                <a16:creationId xmlns:a16="http://schemas.microsoft.com/office/drawing/2014/main" id="{23DBBB01-145B-4EE0-9E54-9201CF3E03B1}"/>
              </a:ext>
            </a:extLst>
          </p:cNvPr>
          <p:cNvPicPr>
            <a:picLocks noChangeAspect="1"/>
          </p:cNvPicPr>
          <p:nvPr userDrawn="1"/>
        </p:nvPicPr>
        <p:blipFill>
          <a:blip r:embed="rId6"/>
          <a:stretch>
            <a:fillRect/>
          </a:stretch>
        </p:blipFill>
        <p:spPr>
          <a:xfrm>
            <a:off x="648647" y="3067152"/>
            <a:ext cx="4808220" cy="1440180"/>
          </a:xfrm>
          <a:prstGeom prst="rect">
            <a:avLst/>
          </a:prstGeom>
        </p:spPr>
      </p:pic>
    </p:spTree>
    <p:extLst>
      <p:ext uri="{BB962C8B-B14F-4D97-AF65-F5344CB8AC3E}">
        <p14:creationId xmlns:p14="http://schemas.microsoft.com/office/powerpoint/2010/main" val="912556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5BF5C-7AFC-4BD8-908B-9D38BFD7E09F}"/>
              </a:ext>
            </a:extLst>
          </p:cNvPr>
          <p:cNvSpPr/>
          <p:nvPr userDrawn="1"/>
        </p:nvSpPr>
        <p:spPr>
          <a:xfrm>
            <a:off x="0" y="5091138"/>
            <a:ext cx="12192000" cy="1766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8EC0292-8166-459E-99B4-E592E4C79695}"/>
              </a:ext>
            </a:extLst>
          </p:cNvPr>
          <p:cNvSpPr txBox="1"/>
          <p:nvPr/>
        </p:nvSpPr>
        <p:spPr>
          <a:xfrm>
            <a:off x="764086" y="5212237"/>
            <a:ext cx="9060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uLnTx/>
                <a:uFillTx/>
                <a:latin typeface="Giorgio" pitchFamily="2" charset="0"/>
              </a:rPr>
              <a:t>Services</a:t>
            </a:r>
          </a:p>
        </p:txBody>
      </p:sp>
      <p:pic>
        <p:nvPicPr>
          <p:cNvPr id="7" name="Content Placeholder 3">
            <a:extLst>
              <a:ext uri="{FF2B5EF4-FFF2-40B4-BE49-F238E27FC236}">
                <a16:creationId xmlns:a16="http://schemas.microsoft.com/office/drawing/2014/main" id="{DC61F8A0-EBF1-4148-A580-F0416FBB4A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5729" y="5205269"/>
            <a:ext cx="263724" cy="263724"/>
          </a:xfrm>
          <a:prstGeom prst="rect">
            <a:avLst/>
          </a:prstGeom>
        </p:spPr>
      </p:pic>
      <p:pic>
        <p:nvPicPr>
          <p:cNvPr id="9" name="Picture 26">
            <a:extLst>
              <a:ext uri="{FF2B5EF4-FFF2-40B4-BE49-F238E27FC236}">
                <a16:creationId xmlns:a16="http://schemas.microsoft.com/office/drawing/2014/main" id="{21BF7CDA-8333-41C0-80CD-97DCD81059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06615" y="5129147"/>
            <a:ext cx="383899" cy="383899"/>
          </a:xfrm>
          <a:prstGeom prst="rect">
            <a:avLst/>
          </a:prstGeom>
        </p:spPr>
      </p:pic>
      <p:sp>
        <p:nvSpPr>
          <p:cNvPr id="10" name="ZoneTexte 9">
            <a:extLst>
              <a:ext uri="{FF2B5EF4-FFF2-40B4-BE49-F238E27FC236}">
                <a16:creationId xmlns:a16="http://schemas.microsoft.com/office/drawing/2014/main" id="{E049853D-91D1-469B-B3F4-F4E38BDE6B14}"/>
              </a:ext>
            </a:extLst>
          </p:cNvPr>
          <p:cNvSpPr txBox="1"/>
          <p:nvPr/>
        </p:nvSpPr>
        <p:spPr>
          <a:xfrm>
            <a:off x="8771779" y="5205269"/>
            <a:ext cx="18437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Giorgio" pitchFamily="2" charset="0"/>
              </a:rPr>
              <a:t>Lieu de réalisation</a:t>
            </a:r>
          </a:p>
        </p:txBody>
      </p:sp>
      <p:sp>
        <p:nvSpPr>
          <p:cNvPr id="15" name="ZoneTexte 14">
            <a:extLst>
              <a:ext uri="{FF2B5EF4-FFF2-40B4-BE49-F238E27FC236}">
                <a16:creationId xmlns:a16="http://schemas.microsoft.com/office/drawing/2014/main" id="{99E3274A-4277-4037-A376-53E91885C69A}"/>
              </a:ext>
            </a:extLst>
          </p:cNvPr>
          <p:cNvSpPr txBox="1"/>
          <p:nvPr userDrawn="1"/>
        </p:nvSpPr>
        <p:spPr>
          <a:xfrm>
            <a:off x="4782952" y="5205269"/>
            <a:ext cx="13436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solidFill>
                  <a:schemeClr val="bg1"/>
                </a:solidFill>
                <a:latin typeface="Giorgio" pitchFamily="2" charset="0"/>
              </a:rPr>
              <a:t>Technologies</a:t>
            </a:r>
            <a:endParaRPr kumimoji="0" lang="fr-FR" sz="1400" b="1" i="0" u="none" strike="noStrike" kern="1200" cap="none" spc="0" normalizeH="0" baseline="0" noProof="0">
              <a:ln>
                <a:noFill/>
              </a:ln>
              <a:solidFill>
                <a:schemeClr val="bg1"/>
              </a:solidFill>
              <a:effectLst/>
              <a:uLnTx/>
              <a:uFillTx/>
              <a:latin typeface="Giorgio" pitchFamily="2" charset="0"/>
            </a:endParaRPr>
          </a:p>
        </p:txBody>
      </p:sp>
      <p:pic>
        <p:nvPicPr>
          <p:cNvPr id="14" name="Image 13">
            <a:extLst>
              <a:ext uri="{FF2B5EF4-FFF2-40B4-BE49-F238E27FC236}">
                <a16:creationId xmlns:a16="http://schemas.microsoft.com/office/drawing/2014/main" id="{10B306D3-2954-4042-A7A3-68DBF8E0B00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07797" y="5205269"/>
            <a:ext cx="262800" cy="262800"/>
          </a:xfrm>
          <a:prstGeom prst="rect">
            <a:avLst/>
          </a:prstGeom>
        </p:spPr>
      </p:pic>
      <p:cxnSp>
        <p:nvCxnSpPr>
          <p:cNvPr id="17" name="Connecteur droit 16">
            <a:extLst>
              <a:ext uri="{FF2B5EF4-FFF2-40B4-BE49-F238E27FC236}">
                <a16:creationId xmlns:a16="http://schemas.microsoft.com/office/drawing/2014/main" id="{6A9F1AC6-4031-4E54-9BFD-5E4728B0209F}"/>
              </a:ext>
            </a:extLst>
          </p:cNvPr>
          <p:cNvCxnSpPr>
            <a:cxnSpLocks/>
          </p:cNvCxnSpPr>
          <p:nvPr userDrawn="1"/>
        </p:nvCxnSpPr>
        <p:spPr>
          <a:xfrm>
            <a:off x="4162425" y="5356936"/>
            <a:ext cx="0" cy="13481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AE5142C-543E-4E2E-9F76-09463519D6F5}"/>
              </a:ext>
            </a:extLst>
          </p:cNvPr>
          <p:cNvCxnSpPr>
            <a:cxnSpLocks/>
          </p:cNvCxnSpPr>
          <p:nvPr userDrawn="1"/>
        </p:nvCxnSpPr>
        <p:spPr>
          <a:xfrm>
            <a:off x="8172450" y="5356936"/>
            <a:ext cx="0" cy="13481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9">
            <a:extLst>
              <a:ext uri="{FF2B5EF4-FFF2-40B4-BE49-F238E27FC236}">
                <a16:creationId xmlns:a16="http://schemas.microsoft.com/office/drawing/2014/main" id="{B0F388E5-2E34-497B-8F69-4EE1A2405A6B}"/>
              </a:ext>
            </a:extLst>
          </p:cNvPr>
          <p:cNvSpPr>
            <a:spLocks noGrp="1"/>
          </p:cNvSpPr>
          <p:nvPr userDrawn="1">
            <p:ph type="body" sz="quarter" idx="10"/>
          </p:nvPr>
        </p:nvSpPr>
        <p:spPr>
          <a:xfrm>
            <a:off x="497773" y="5495407"/>
            <a:ext cx="3297237" cy="1209675"/>
          </a:xfrm>
          <a:prstGeom prst="rect">
            <a:avLst/>
          </a:prstGeom>
        </p:spPr>
        <p:txBody>
          <a:bodyPr>
            <a:noAutofit/>
          </a:bodyPr>
          <a:lstStyle>
            <a:lvl1pPr marL="0" indent="-171450">
              <a:spcBef>
                <a:spcPts val="0"/>
              </a:spcBef>
              <a:buClr>
                <a:schemeClr val="bg1"/>
              </a:buClr>
              <a:buFont typeface="Wingdings" panose="05000000000000000000" pitchFamily="2" charset="2"/>
              <a:buChar cha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Modifier les styles du texte du masque
Deuxième niveau
Troisième niveau
Quatrième niveau
Cinquième niveau</a:t>
            </a:r>
          </a:p>
        </p:txBody>
      </p:sp>
      <p:sp>
        <p:nvSpPr>
          <p:cNvPr id="53" name="Espace réservé du texte 19">
            <a:extLst>
              <a:ext uri="{FF2B5EF4-FFF2-40B4-BE49-F238E27FC236}">
                <a16:creationId xmlns:a16="http://schemas.microsoft.com/office/drawing/2014/main" id="{4DDAC687-4A39-41E3-9D0B-7C4625F11C90}"/>
              </a:ext>
            </a:extLst>
          </p:cNvPr>
          <p:cNvSpPr>
            <a:spLocks noGrp="1"/>
          </p:cNvSpPr>
          <p:nvPr userDrawn="1">
            <p:ph type="body" sz="quarter" idx="11"/>
          </p:nvPr>
        </p:nvSpPr>
        <p:spPr>
          <a:xfrm>
            <a:off x="4507797" y="5468069"/>
            <a:ext cx="3297237" cy="1209675"/>
          </a:xfrm>
          <a:prstGeom prst="rect">
            <a:avLst/>
          </a:prstGeom>
        </p:spPr>
        <p:txBody>
          <a:bodyPr>
            <a:noAutofit/>
          </a:bodyPr>
          <a:lstStyle>
            <a:lvl1pPr marL="0" indent="-171450">
              <a:spcBef>
                <a:spcPts val="0"/>
              </a:spcBef>
              <a:buClr>
                <a:schemeClr val="bg1"/>
              </a:buClr>
              <a:buFont typeface="Wingdings" panose="05000000000000000000" pitchFamily="2" charset="2"/>
              <a:buChar cha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Modifier les styles du texte du masque
Deuxième niveau
Troisième niveau
Quatrième niveau
Cinquième niveau</a:t>
            </a:r>
          </a:p>
        </p:txBody>
      </p:sp>
      <p:sp>
        <p:nvSpPr>
          <p:cNvPr id="54" name="Espace réservé du texte 19">
            <a:extLst>
              <a:ext uri="{FF2B5EF4-FFF2-40B4-BE49-F238E27FC236}">
                <a16:creationId xmlns:a16="http://schemas.microsoft.com/office/drawing/2014/main" id="{676BACB6-2DBD-40E3-A8E2-BA570C394E09}"/>
              </a:ext>
            </a:extLst>
          </p:cNvPr>
          <p:cNvSpPr>
            <a:spLocks noGrp="1"/>
          </p:cNvSpPr>
          <p:nvPr>
            <p:ph type="body" sz="quarter" idx="12"/>
          </p:nvPr>
        </p:nvSpPr>
        <p:spPr>
          <a:xfrm>
            <a:off x="8569692" y="5495407"/>
            <a:ext cx="3297237" cy="1209675"/>
          </a:xfrm>
          <a:prstGeom prst="rect">
            <a:avLst/>
          </a:prstGeom>
        </p:spPr>
        <p:txBody>
          <a:bodyPr>
            <a:noAutofit/>
          </a:bodyPr>
          <a:lstStyle>
            <a:lvl1pPr marL="0" indent="-171450">
              <a:spcBef>
                <a:spcPts val="0"/>
              </a:spcBef>
              <a:buClr>
                <a:schemeClr val="bg1"/>
              </a:buClr>
              <a:buFont typeface="Wingdings" panose="05000000000000000000" pitchFamily="2" charset="2"/>
              <a:buChar cha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Modifier les styles du texte du masque
Deuxième niveau
Troisième niveau
Quatrième niveau
Cinquième niveau</a:t>
            </a:r>
          </a:p>
        </p:txBody>
      </p:sp>
      <p:sp>
        <p:nvSpPr>
          <p:cNvPr id="59" name="Espace réservé pour une image  58">
            <a:extLst>
              <a:ext uri="{FF2B5EF4-FFF2-40B4-BE49-F238E27FC236}">
                <a16:creationId xmlns:a16="http://schemas.microsoft.com/office/drawing/2014/main" id="{1C1E91CF-5D92-487B-988B-704927BFE55F}"/>
              </a:ext>
            </a:extLst>
          </p:cNvPr>
          <p:cNvSpPr>
            <a:spLocks noGrp="1"/>
          </p:cNvSpPr>
          <p:nvPr>
            <p:ph type="pic" sz="quarter" idx="13"/>
          </p:nvPr>
        </p:nvSpPr>
        <p:spPr>
          <a:xfrm>
            <a:off x="6270716" y="542925"/>
            <a:ext cx="5740309" cy="4433304"/>
          </a:xfrm>
          <a:prstGeom prst="rect">
            <a:avLst/>
          </a:prstGeom>
        </p:spPr>
        <p:txBody>
          <a:bodyPr/>
          <a:lstStyle/>
          <a:p>
            <a:r>
              <a:rPr lang="fr-FR"/>
              <a:t>Cliquez sur l'icône pour ajouter une image</a:t>
            </a:r>
          </a:p>
        </p:txBody>
      </p:sp>
      <p:grpSp>
        <p:nvGrpSpPr>
          <p:cNvPr id="68" name="Groupe 67">
            <a:extLst>
              <a:ext uri="{FF2B5EF4-FFF2-40B4-BE49-F238E27FC236}">
                <a16:creationId xmlns:a16="http://schemas.microsoft.com/office/drawing/2014/main" id="{E85E5536-DE50-403E-91B8-460EFD5C5C51}"/>
              </a:ext>
            </a:extLst>
          </p:cNvPr>
          <p:cNvGrpSpPr/>
          <p:nvPr userDrawn="1"/>
        </p:nvGrpSpPr>
        <p:grpSpPr>
          <a:xfrm>
            <a:off x="507944" y="3533438"/>
            <a:ext cx="2283648" cy="304699"/>
            <a:chOff x="601104" y="3085569"/>
            <a:chExt cx="2283648" cy="304699"/>
          </a:xfrm>
        </p:grpSpPr>
        <p:pic>
          <p:nvPicPr>
            <p:cNvPr id="69" name="Image 68">
              <a:extLst>
                <a:ext uri="{FF2B5EF4-FFF2-40B4-BE49-F238E27FC236}">
                  <a16:creationId xmlns:a16="http://schemas.microsoft.com/office/drawing/2014/main" id="{2E9F6598-4C42-47F7-906F-E00A6CFAFE3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1104" y="3087167"/>
              <a:ext cx="262800" cy="262800"/>
            </a:xfrm>
            <a:prstGeom prst="rect">
              <a:avLst/>
            </a:prstGeom>
          </p:spPr>
        </p:pic>
        <p:sp>
          <p:nvSpPr>
            <p:cNvPr id="70" name="Rectangle 69">
              <a:extLst>
                <a:ext uri="{FF2B5EF4-FFF2-40B4-BE49-F238E27FC236}">
                  <a16:creationId xmlns:a16="http://schemas.microsoft.com/office/drawing/2014/main" id="{C73E73B0-A4DE-4181-8A76-2FDDF22268C6}"/>
                </a:ext>
              </a:extLst>
            </p:cNvPr>
            <p:cNvSpPr/>
            <p:nvPr/>
          </p:nvSpPr>
          <p:spPr>
            <a:xfrm>
              <a:off x="851823" y="3085569"/>
              <a:ext cx="2032929" cy="304699"/>
            </a:xfrm>
            <a:prstGeom prst="rect">
              <a:avLst/>
            </a:prstGeom>
          </p:spPr>
          <p:txBody>
            <a:bodyPr wrap="none">
              <a:spAutoFit/>
            </a:bodyPr>
            <a:lstStyle/>
            <a:p>
              <a:pPr>
                <a:lnSpc>
                  <a:spcPct val="120000"/>
                </a:lnSpc>
              </a:pPr>
              <a:r>
                <a:rPr lang="fr-FR" sz="1200" b="1">
                  <a:latin typeface="Giorgio" pitchFamily="2" charset="0"/>
                </a:rPr>
                <a:t>Contraintes Techniques :</a:t>
              </a:r>
            </a:p>
          </p:txBody>
        </p:sp>
      </p:grpSp>
      <p:sp>
        <p:nvSpPr>
          <p:cNvPr id="72" name="Espace réservé pour une image  71">
            <a:extLst>
              <a:ext uri="{FF2B5EF4-FFF2-40B4-BE49-F238E27FC236}">
                <a16:creationId xmlns:a16="http://schemas.microsoft.com/office/drawing/2014/main" id="{FE9BF3B9-9B0D-4BD1-A3FC-D82847F797E8}"/>
              </a:ext>
            </a:extLst>
          </p:cNvPr>
          <p:cNvSpPr>
            <a:spLocks noGrp="1"/>
          </p:cNvSpPr>
          <p:nvPr>
            <p:ph type="pic" sz="quarter" idx="14"/>
          </p:nvPr>
        </p:nvSpPr>
        <p:spPr>
          <a:xfrm>
            <a:off x="195238" y="169821"/>
            <a:ext cx="1206556" cy="609581"/>
          </a:xfrm>
          <a:prstGeom prst="rect">
            <a:avLst/>
          </a:prstGeom>
        </p:spPr>
        <p:txBody>
          <a:bodyPr>
            <a:normAutofit/>
          </a:bodyPr>
          <a:lstStyle>
            <a:lvl1pPr marL="0" indent="0">
              <a:buNone/>
              <a:defRPr sz="1000"/>
            </a:lvl1pPr>
          </a:lstStyle>
          <a:p>
            <a:r>
              <a:rPr lang="fr-FR"/>
              <a:t>Cliquez sur l'icône pour ajouter une image</a:t>
            </a:r>
          </a:p>
        </p:txBody>
      </p:sp>
      <p:sp>
        <p:nvSpPr>
          <p:cNvPr id="73" name="Espace réservé pour une image  71">
            <a:extLst>
              <a:ext uri="{FF2B5EF4-FFF2-40B4-BE49-F238E27FC236}">
                <a16:creationId xmlns:a16="http://schemas.microsoft.com/office/drawing/2014/main" id="{C53D0EA0-3B9F-4B07-9AA6-F7D24604DBD0}"/>
              </a:ext>
            </a:extLst>
          </p:cNvPr>
          <p:cNvSpPr>
            <a:spLocks noGrp="1"/>
          </p:cNvSpPr>
          <p:nvPr>
            <p:ph type="pic" sz="quarter" idx="15"/>
          </p:nvPr>
        </p:nvSpPr>
        <p:spPr>
          <a:xfrm>
            <a:off x="497773" y="962868"/>
            <a:ext cx="917406" cy="810537"/>
          </a:xfrm>
          <a:prstGeom prst="rect">
            <a:avLst/>
          </a:prstGeom>
        </p:spPr>
        <p:txBody>
          <a:bodyPr>
            <a:normAutofit/>
          </a:bodyPr>
          <a:lstStyle>
            <a:lvl1pPr marL="0" indent="0">
              <a:buNone/>
              <a:defRPr sz="1000"/>
            </a:lvl1pPr>
          </a:lstStyle>
          <a:p>
            <a:r>
              <a:rPr lang="fr-FR"/>
              <a:t>Cliquez sur l'icône pour ajouter une image</a:t>
            </a:r>
          </a:p>
        </p:txBody>
      </p:sp>
      <p:sp>
        <p:nvSpPr>
          <p:cNvPr id="75" name="Espace réservé du texte 74">
            <a:extLst>
              <a:ext uri="{FF2B5EF4-FFF2-40B4-BE49-F238E27FC236}">
                <a16:creationId xmlns:a16="http://schemas.microsoft.com/office/drawing/2014/main" id="{2DF7F8EF-8668-483F-A992-F8A7A19F2269}"/>
              </a:ext>
            </a:extLst>
          </p:cNvPr>
          <p:cNvSpPr>
            <a:spLocks noGrp="1"/>
          </p:cNvSpPr>
          <p:nvPr>
            <p:ph type="body" sz="quarter" idx="16"/>
          </p:nvPr>
        </p:nvSpPr>
        <p:spPr>
          <a:xfrm>
            <a:off x="1447020" y="962868"/>
            <a:ext cx="4741862" cy="810537"/>
          </a:xfrm>
          <a:prstGeom prst="rect">
            <a:avLst/>
          </a:prstGeom>
        </p:spPr>
        <p:txBody>
          <a:bodyPr anchor="b">
            <a:normAutofit/>
          </a:bodyPr>
          <a:lstStyle>
            <a:lvl1pPr marL="0" indent="0">
              <a:spcBef>
                <a:spcPts val="0"/>
              </a:spcBef>
              <a:buNone/>
              <a:defRPr sz="4000" b="0">
                <a:solidFill>
                  <a:schemeClr val="tx1"/>
                </a:solidFill>
                <a:latin typeface="+mn-lt"/>
              </a:defRPr>
            </a:lvl1pPr>
          </a:lstStyle>
          <a:p>
            <a:pPr lvl="0"/>
            <a:r>
              <a:rPr lang="fr-FR"/>
              <a:t>Modifier les styles du texte du masque
Deuxième niveau
Troisième niveau
Quatrième niveau
Cinquième niveau</a:t>
            </a:r>
          </a:p>
        </p:txBody>
      </p:sp>
      <p:sp>
        <p:nvSpPr>
          <p:cNvPr id="77" name="Espace réservé du texte 76">
            <a:extLst>
              <a:ext uri="{FF2B5EF4-FFF2-40B4-BE49-F238E27FC236}">
                <a16:creationId xmlns:a16="http://schemas.microsoft.com/office/drawing/2014/main" id="{6B1F5AE5-FFF7-4E10-BA8C-AB154896A607}"/>
              </a:ext>
            </a:extLst>
          </p:cNvPr>
          <p:cNvSpPr>
            <a:spLocks noGrp="1"/>
          </p:cNvSpPr>
          <p:nvPr>
            <p:ph type="body" sz="quarter" idx="17"/>
          </p:nvPr>
        </p:nvSpPr>
        <p:spPr>
          <a:xfrm>
            <a:off x="476250" y="1866900"/>
            <a:ext cx="5713413" cy="1419225"/>
          </a:xfrm>
          <a:prstGeom prst="rect">
            <a:avLst/>
          </a:prstGeom>
        </p:spPr>
        <p:txBody>
          <a:bodyPr>
            <a:normAutofit/>
          </a:bodyPr>
          <a:lstStyle>
            <a:lvl1pPr marL="0" indent="0">
              <a:buFontTx/>
              <a:buNone/>
              <a:defRPr sz="1200">
                <a:solidFill>
                  <a:schemeClr val="tx1"/>
                </a:solidFill>
                <a:latin typeface="+mj-lt"/>
              </a:defRPr>
            </a:lvl1pPr>
            <a:lvl2pPr marL="457200" indent="0">
              <a:buFontTx/>
              <a:buNone/>
              <a:defRPr>
                <a:solidFill>
                  <a:schemeClr val="tx1"/>
                </a:solidFill>
                <a:latin typeface="+mj-lt"/>
              </a:defRPr>
            </a:lvl2pPr>
            <a:lvl3pPr marL="914400" indent="0">
              <a:buFontTx/>
              <a:buNone/>
              <a:defRPr>
                <a:solidFill>
                  <a:schemeClr val="tx1"/>
                </a:solidFill>
                <a:latin typeface="+mj-lt"/>
              </a:defRPr>
            </a:lvl3pPr>
            <a:lvl4pPr marL="1371600" indent="0">
              <a:buFontTx/>
              <a:buNone/>
              <a:defRPr>
                <a:solidFill>
                  <a:schemeClr val="tx1"/>
                </a:solidFill>
                <a:latin typeface="+mj-lt"/>
              </a:defRPr>
            </a:lvl4pPr>
            <a:lvl5pPr marL="1828800" indent="0">
              <a:buFontTx/>
              <a:buNone/>
              <a:defRPr>
                <a:solidFill>
                  <a:schemeClr val="tx1"/>
                </a:solidFill>
                <a:latin typeface="+mj-lt"/>
              </a:defRPr>
            </a:lvl5pPr>
          </a:lstStyle>
          <a:p>
            <a:pPr lvl="0"/>
            <a:r>
              <a:rPr lang="fr-FR"/>
              <a:t>Modifier les styles du texte du masque
Deuxième niveau
Troisième niveau
Quatrième niveau
Cinquième niveau</a:t>
            </a:r>
          </a:p>
        </p:txBody>
      </p:sp>
      <p:sp>
        <p:nvSpPr>
          <p:cNvPr id="79" name="Espace réservé du texte 78">
            <a:extLst>
              <a:ext uri="{FF2B5EF4-FFF2-40B4-BE49-F238E27FC236}">
                <a16:creationId xmlns:a16="http://schemas.microsoft.com/office/drawing/2014/main" id="{8461FBDC-413E-418E-BABD-63A7BC15EC92}"/>
              </a:ext>
            </a:extLst>
          </p:cNvPr>
          <p:cNvSpPr>
            <a:spLocks noGrp="1"/>
          </p:cNvSpPr>
          <p:nvPr>
            <p:ph type="body" sz="quarter" idx="18"/>
          </p:nvPr>
        </p:nvSpPr>
        <p:spPr>
          <a:xfrm>
            <a:off x="475729" y="3838575"/>
            <a:ext cx="5713934" cy="1138238"/>
          </a:xfrm>
          <a:prstGeom prst="rect">
            <a:avLst/>
          </a:prstGeom>
        </p:spPr>
        <p:txBody>
          <a:bodyPr>
            <a:normAutofit/>
          </a:bodyPr>
          <a:lstStyle>
            <a:lvl1pPr marL="0">
              <a:spcBef>
                <a:spcPts val="0"/>
              </a:spcBef>
              <a:buClrTx/>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15448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_Diapositive de titre">
    <p:bg>
      <p:bgPr>
        <a:solidFill>
          <a:schemeClr val="accent1"/>
        </a:solidFill>
        <a:effectLst/>
      </p:bgPr>
    </p:bg>
    <p:spTree>
      <p:nvGrpSpPr>
        <p:cNvPr id="1" name=""/>
        <p:cNvGrpSpPr/>
        <p:nvPr/>
      </p:nvGrpSpPr>
      <p:grpSpPr>
        <a:xfrm>
          <a:off x="0" y="0"/>
          <a:ext cx="0" cy="0"/>
          <a:chOff x="0" y="0"/>
          <a:chExt cx="0" cy="0"/>
        </a:xfrm>
      </p:grpSpPr>
      <p:sp>
        <p:nvSpPr>
          <p:cNvPr id="15" name="Rectangle 14"/>
          <p:cNvSpPr/>
          <p:nvPr userDrawn="1"/>
        </p:nvSpPr>
        <p:spPr>
          <a:xfrm>
            <a:off x="-3" y="0"/>
            <a:ext cx="12192003" cy="6858000"/>
          </a:xfrm>
          <a:prstGeom prst="rect">
            <a:avLst/>
          </a:prstGeom>
          <a:gradFill>
            <a:gsLst>
              <a:gs pos="0">
                <a:srgbClr val="323549"/>
              </a:gs>
              <a:gs pos="100000">
                <a:srgbClr val="57449F">
                  <a:alpha val="2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5DE7B2E-0095-49C8-B0FB-FC07076C6DF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CA5715B0-80A7-40CC-A664-17C6F84D9A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descr="Logo_Cellenza_blanc&amp;couleur.png">
            <a:extLst>
              <a:ext uri="{FF2B5EF4-FFF2-40B4-BE49-F238E27FC236}">
                <a16:creationId xmlns:a16="http://schemas.microsoft.com/office/drawing/2014/main" id="{2975F055-78B5-457C-8C3F-8DA8F6BC36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596" y="5689590"/>
            <a:ext cx="2257425" cy="657225"/>
          </a:xfrm>
          <a:prstGeom prst="rect">
            <a:avLst/>
          </a:prstGeom>
        </p:spPr>
      </p:pic>
      <p:pic>
        <p:nvPicPr>
          <p:cNvPr id="16" name="Espace réservé pour une image  9" descr="icon_Data&amp;IA_violet.png">
            <a:extLst>
              <a:ext uri="{FF2B5EF4-FFF2-40B4-BE49-F238E27FC236}">
                <a16:creationId xmlns:a16="http://schemas.microsoft.com/office/drawing/2014/main" id="{7F1FF782-81FC-4244-AB90-CF0AD5D4774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a:xfrm>
            <a:off x="6623473" y="5730643"/>
            <a:ext cx="576391" cy="575121"/>
          </a:xfrm>
          <a:prstGeom prst="rect">
            <a:avLst/>
          </a:prstGeom>
        </p:spPr>
      </p:pic>
      <p:pic>
        <p:nvPicPr>
          <p:cNvPr id="17" name="Espace réservé pour une image  10" descr="icon_DevOps_violet.png">
            <a:extLst>
              <a:ext uri="{FF2B5EF4-FFF2-40B4-BE49-F238E27FC236}">
                <a16:creationId xmlns:a16="http://schemas.microsoft.com/office/drawing/2014/main" id="{78A0DB15-3A89-4A10-892D-8217136D522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a:xfrm>
            <a:off x="7415234" y="5730643"/>
            <a:ext cx="576391" cy="575121"/>
          </a:xfrm>
          <a:prstGeom prst="rect">
            <a:avLst/>
          </a:prstGeom>
        </p:spPr>
      </p:pic>
      <p:pic>
        <p:nvPicPr>
          <p:cNvPr id="18" name="Espace réservé pour une image  11" descr="icon_Integration_violet.png">
            <a:extLst>
              <a:ext uri="{FF2B5EF4-FFF2-40B4-BE49-F238E27FC236}">
                <a16:creationId xmlns:a16="http://schemas.microsoft.com/office/drawing/2014/main" id="{7EAF0EC5-926A-49DF-BBDC-A4203E3A560A}"/>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a:xfrm>
            <a:off x="8207649" y="5730643"/>
            <a:ext cx="576391" cy="575121"/>
          </a:xfrm>
          <a:prstGeom prst="rect">
            <a:avLst/>
          </a:prstGeom>
        </p:spPr>
      </p:pic>
      <p:pic>
        <p:nvPicPr>
          <p:cNvPr id="19" name="Espace réservé pour une image  12" descr="icon_Mobile_violet.png">
            <a:extLst>
              <a:ext uri="{FF2B5EF4-FFF2-40B4-BE49-F238E27FC236}">
                <a16:creationId xmlns:a16="http://schemas.microsoft.com/office/drawing/2014/main" id="{3E70B209-9940-4FBA-A182-D7FE00B73420}"/>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a:xfrm>
            <a:off x="8999737" y="5730643"/>
            <a:ext cx="576391" cy="575121"/>
          </a:xfrm>
          <a:prstGeom prst="rect">
            <a:avLst/>
          </a:prstGeom>
        </p:spPr>
      </p:pic>
      <p:pic>
        <p:nvPicPr>
          <p:cNvPr id="20" name="Espace réservé pour une image  13" descr="icon_Securite_violet.png">
            <a:extLst>
              <a:ext uri="{FF2B5EF4-FFF2-40B4-BE49-F238E27FC236}">
                <a16:creationId xmlns:a16="http://schemas.microsoft.com/office/drawing/2014/main" id="{E0370866-99BF-439D-9282-E995AA19D276}"/>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a:xfrm>
            <a:off x="9791825" y="5730643"/>
            <a:ext cx="576391" cy="575121"/>
          </a:xfrm>
          <a:prstGeom prst="rect">
            <a:avLst/>
          </a:prstGeom>
        </p:spPr>
      </p:pic>
      <p:pic>
        <p:nvPicPr>
          <p:cNvPr id="21" name="Espace réservé pour une image  14" descr="icon_Software_Craftmanship_violet.png">
            <a:extLst>
              <a:ext uri="{FF2B5EF4-FFF2-40B4-BE49-F238E27FC236}">
                <a16:creationId xmlns:a16="http://schemas.microsoft.com/office/drawing/2014/main" id="{CCFEF113-D247-4836-BF7B-30FC702BBFE8}"/>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a:fillRect/>
          </a:stretch>
        </p:blipFill>
        <p:spPr>
          <a:xfrm>
            <a:off x="10583913" y="5730643"/>
            <a:ext cx="576391" cy="575121"/>
          </a:xfrm>
          <a:prstGeom prst="rect">
            <a:avLst/>
          </a:prstGeom>
        </p:spPr>
      </p:pic>
      <p:pic>
        <p:nvPicPr>
          <p:cNvPr id="22" name="Espace réservé pour une image  8" descr="icon_Cloud&amp;Web_violet.png">
            <a:extLst>
              <a:ext uri="{FF2B5EF4-FFF2-40B4-BE49-F238E27FC236}">
                <a16:creationId xmlns:a16="http://schemas.microsoft.com/office/drawing/2014/main" id="{3967AD31-7CAB-491A-9775-F845304707C8}"/>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a:fillRect/>
          </a:stretch>
        </p:blipFill>
        <p:spPr>
          <a:xfrm>
            <a:off x="5831712" y="5730643"/>
            <a:ext cx="576391" cy="575121"/>
          </a:xfrm>
          <a:prstGeom prst="rect">
            <a:avLst/>
          </a:prstGeom>
        </p:spPr>
      </p:pic>
      <p:pic>
        <p:nvPicPr>
          <p:cNvPr id="23" name="Graphique 22">
            <a:extLst>
              <a:ext uri="{FF2B5EF4-FFF2-40B4-BE49-F238E27FC236}">
                <a16:creationId xmlns:a16="http://schemas.microsoft.com/office/drawing/2014/main" id="{3EFAFF1A-662C-4A55-8205-9731D7C5314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76581" y="5848503"/>
            <a:ext cx="529908" cy="339398"/>
          </a:xfrm>
          <a:prstGeom prst="rect">
            <a:avLst/>
          </a:prstGeom>
        </p:spPr>
      </p:pic>
    </p:spTree>
    <p:extLst>
      <p:ext uri="{BB962C8B-B14F-4D97-AF65-F5344CB8AC3E}">
        <p14:creationId xmlns:p14="http://schemas.microsoft.com/office/powerpoint/2010/main" val="343061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7166429" cy="930275"/>
          </a:xfrm>
          <a:prstGeom prst="rect">
            <a:avLst/>
          </a:prstGeom>
        </p:spPr>
        <p:txBody>
          <a:bodyPr/>
          <a:lstStyle>
            <a:lvl1pPr algn="ctr">
              <a:defRPr/>
            </a:lvl1pPr>
          </a:lstStyle>
          <a:p>
            <a:r>
              <a:rPr lang="fr-FR"/>
              <a:t>Modifiez le style du titre</a:t>
            </a:r>
          </a:p>
        </p:txBody>
      </p:sp>
      <p:sp>
        <p:nvSpPr>
          <p:cNvPr id="8" name="Rectangle 7"/>
          <p:cNvSpPr/>
          <p:nvPr userDrawn="1"/>
        </p:nvSpPr>
        <p:spPr>
          <a:xfrm>
            <a:off x="-6528" y="1690688"/>
            <a:ext cx="9049657" cy="103577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3264" y="2723724"/>
            <a:ext cx="9049657" cy="103577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3755264"/>
            <a:ext cx="9049657" cy="1035773"/>
          </a:xfrm>
          <a:prstGeom prst="rect">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88" y="4789394"/>
            <a:ext cx="9049657" cy="10357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5822229"/>
            <a:ext cx="9049657" cy="103577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userDrawn="1"/>
        </p:nvGrpSpPr>
        <p:grpSpPr>
          <a:xfrm>
            <a:off x="8309245" y="1356015"/>
            <a:ext cx="2233161" cy="4804335"/>
            <a:chOff x="8575220" y="1890139"/>
            <a:chExt cx="2233161" cy="4204533"/>
          </a:xfrm>
        </p:grpSpPr>
        <p:grpSp>
          <p:nvGrpSpPr>
            <p:cNvPr id="16" name="Groupe 15"/>
            <p:cNvGrpSpPr/>
            <p:nvPr userDrawn="1"/>
          </p:nvGrpSpPr>
          <p:grpSpPr>
            <a:xfrm>
              <a:off x="9173706" y="1890139"/>
              <a:ext cx="1634675" cy="842954"/>
              <a:chOff x="8356596" y="1035863"/>
              <a:chExt cx="1634675" cy="842954"/>
            </a:xfrm>
            <a:solidFill>
              <a:schemeClr val="accent2"/>
            </a:solidFill>
          </p:grpSpPr>
          <p:sp>
            <p:nvSpPr>
              <p:cNvPr id="17" name="Pentagone 16"/>
              <p:cNvSpPr/>
              <p:nvPr userDrawn="1"/>
            </p:nvSpPr>
            <p:spPr>
              <a:xfrm>
                <a:off x="8499929" y="1036648"/>
                <a:ext cx="1491342" cy="842169"/>
              </a:xfrm>
              <a:prstGeom prst="homePlat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userDrawn="1"/>
            </p:nvSpPr>
            <p:spPr>
              <a:xfrm flipH="1">
                <a:off x="8356596" y="1035863"/>
                <a:ext cx="143331" cy="842953"/>
              </a:xfrm>
              <a:prstGeom prst="rtTriangle">
                <a:avLst/>
              </a:prstGeom>
              <a:solidFill>
                <a:schemeClr val="accent3"/>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p:cNvGrpSpPr/>
            <p:nvPr userDrawn="1"/>
          </p:nvGrpSpPr>
          <p:grpSpPr>
            <a:xfrm>
              <a:off x="9025395" y="2728495"/>
              <a:ext cx="1634675" cy="844948"/>
              <a:chOff x="8350246" y="1033869"/>
              <a:chExt cx="1634675" cy="844948"/>
            </a:xfrm>
            <a:solidFill>
              <a:schemeClr val="accent3"/>
            </a:solidFill>
          </p:grpSpPr>
          <p:sp>
            <p:nvSpPr>
              <p:cNvPr id="20" name="Pentagone 19"/>
              <p:cNvSpPr/>
              <p:nvPr userDrawn="1"/>
            </p:nvSpPr>
            <p:spPr>
              <a:xfrm>
                <a:off x="8493579" y="1036648"/>
                <a:ext cx="1491342" cy="842169"/>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p:cNvSpPr/>
              <p:nvPr userDrawn="1"/>
            </p:nvSpPr>
            <p:spPr>
              <a:xfrm flipH="1">
                <a:off x="8350246" y="1033869"/>
                <a:ext cx="143331" cy="844947"/>
              </a:xfrm>
              <a:prstGeom prst="rtTriangle">
                <a:avLst/>
              </a:prstGeom>
              <a:solidFill>
                <a:schemeClr val="accent4"/>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userDrawn="1"/>
          </p:nvGrpSpPr>
          <p:grpSpPr>
            <a:xfrm>
              <a:off x="8874348" y="3569640"/>
              <a:ext cx="1634675" cy="845732"/>
              <a:chOff x="8342308" y="1033085"/>
              <a:chExt cx="1634675" cy="845732"/>
            </a:xfrm>
            <a:solidFill>
              <a:schemeClr val="accent4"/>
            </a:solidFill>
          </p:grpSpPr>
          <p:sp>
            <p:nvSpPr>
              <p:cNvPr id="23" name="Pentagone 22"/>
              <p:cNvSpPr/>
              <p:nvPr userDrawn="1"/>
            </p:nvSpPr>
            <p:spPr>
              <a:xfrm>
                <a:off x="8485641" y="1036648"/>
                <a:ext cx="1491342" cy="842169"/>
              </a:xfrm>
              <a:prstGeom prst="homePlate">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userDrawn="1"/>
            </p:nvSpPr>
            <p:spPr>
              <a:xfrm flipH="1">
                <a:off x="8342308" y="1033085"/>
                <a:ext cx="143331" cy="845731"/>
              </a:xfrm>
              <a:prstGeom prst="rtTriangle">
                <a:avLst/>
              </a:prstGeom>
              <a:solidFill>
                <a:srgbClr val="B49FFF"/>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userDrawn="1"/>
          </p:nvGrpSpPr>
          <p:grpSpPr>
            <a:xfrm>
              <a:off x="8722857" y="4410707"/>
              <a:ext cx="1634675" cy="842170"/>
              <a:chOff x="8334370" y="1030296"/>
              <a:chExt cx="1634675" cy="842170"/>
            </a:xfrm>
            <a:solidFill>
              <a:schemeClr val="accent5"/>
            </a:solidFill>
          </p:grpSpPr>
          <p:sp>
            <p:nvSpPr>
              <p:cNvPr id="26" name="Pentagone 25"/>
              <p:cNvSpPr/>
              <p:nvPr userDrawn="1"/>
            </p:nvSpPr>
            <p:spPr>
              <a:xfrm>
                <a:off x="8477703"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8334370" y="1030296"/>
                <a:ext cx="143331" cy="842169"/>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userDrawn="1"/>
          </p:nvGrpSpPr>
          <p:grpSpPr>
            <a:xfrm>
              <a:off x="8575220" y="5252503"/>
              <a:ext cx="1634675" cy="842169"/>
              <a:chOff x="8329607" y="1030297"/>
              <a:chExt cx="1634675" cy="842169"/>
            </a:xfrm>
            <a:solidFill>
              <a:schemeClr val="accent6"/>
            </a:solidFill>
          </p:grpSpPr>
          <p:sp>
            <p:nvSpPr>
              <p:cNvPr id="29" name="Pentagone 28"/>
              <p:cNvSpPr/>
              <p:nvPr userDrawn="1"/>
            </p:nvSpPr>
            <p:spPr>
              <a:xfrm>
                <a:off x="8472940"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rectangle 29"/>
              <p:cNvSpPr/>
              <p:nvPr userDrawn="1"/>
            </p:nvSpPr>
            <p:spPr>
              <a:xfrm flipH="1">
                <a:off x="8329607" y="1030297"/>
                <a:ext cx="143331" cy="842168"/>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6" name="ZoneTexte 35"/>
          <p:cNvSpPr txBox="1"/>
          <p:nvPr userDrawn="1"/>
        </p:nvSpPr>
        <p:spPr>
          <a:xfrm>
            <a:off x="9223834" y="1592174"/>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01</a:t>
            </a:r>
          </a:p>
        </p:txBody>
      </p:sp>
      <p:sp>
        <p:nvSpPr>
          <p:cNvPr id="37" name="ZoneTexte 36"/>
          <p:cNvSpPr txBox="1"/>
          <p:nvPr userDrawn="1"/>
        </p:nvSpPr>
        <p:spPr>
          <a:xfrm>
            <a:off x="9094740" y="2547261"/>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02</a:t>
            </a:r>
          </a:p>
        </p:txBody>
      </p:sp>
      <p:sp>
        <p:nvSpPr>
          <p:cNvPr id="38" name="ZoneTexte 37"/>
          <p:cNvSpPr txBox="1"/>
          <p:nvPr userDrawn="1"/>
        </p:nvSpPr>
        <p:spPr>
          <a:xfrm>
            <a:off x="8909733" y="3509143"/>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03</a:t>
            </a:r>
          </a:p>
        </p:txBody>
      </p:sp>
      <p:sp>
        <p:nvSpPr>
          <p:cNvPr id="39" name="ZoneTexte 38"/>
          <p:cNvSpPr txBox="1"/>
          <p:nvPr userDrawn="1"/>
        </p:nvSpPr>
        <p:spPr>
          <a:xfrm>
            <a:off x="8759420" y="4475312"/>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04</a:t>
            </a:r>
          </a:p>
        </p:txBody>
      </p:sp>
      <p:sp>
        <p:nvSpPr>
          <p:cNvPr id="40" name="ZoneTexte 39"/>
          <p:cNvSpPr txBox="1"/>
          <p:nvPr userDrawn="1"/>
        </p:nvSpPr>
        <p:spPr>
          <a:xfrm>
            <a:off x="8591186" y="5442228"/>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05</a:t>
            </a:r>
          </a:p>
        </p:txBody>
      </p:sp>
      <p:sp>
        <p:nvSpPr>
          <p:cNvPr id="42" name="Espace réservé du texte 41"/>
          <p:cNvSpPr>
            <a:spLocks noGrp="1"/>
          </p:cNvSpPr>
          <p:nvPr>
            <p:ph type="body" sz="quarter" idx="10" hasCustomPrompt="1"/>
          </p:nvPr>
        </p:nvSpPr>
        <p:spPr>
          <a:xfrm>
            <a:off x="838200" y="1771211"/>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4" name="Espace réservé du texte 43"/>
          <p:cNvSpPr>
            <a:spLocks noGrp="1"/>
          </p:cNvSpPr>
          <p:nvPr>
            <p:ph type="body" sz="quarter" idx="11"/>
          </p:nvPr>
        </p:nvSpPr>
        <p:spPr>
          <a:xfrm>
            <a:off x="838200" y="2114550"/>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5" name="Espace réservé du texte 41"/>
          <p:cNvSpPr>
            <a:spLocks noGrp="1"/>
          </p:cNvSpPr>
          <p:nvPr>
            <p:ph type="body" sz="quarter" idx="12" hasCustomPrompt="1"/>
          </p:nvPr>
        </p:nvSpPr>
        <p:spPr>
          <a:xfrm>
            <a:off x="838200" y="281568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6" name="Espace réservé du texte 43"/>
          <p:cNvSpPr>
            <a:spLocks noGrp="1"/>
          </p:cNvSpPr>
          <p:nvPr>
            <p:ph type="body" sz="quarter" idx="13"/>
          </p:nvPr>
        </p:nvSpPr>
        <p:spPr>
          <a:xfrm>
            <a:off x="838200" y="315902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7" name="Espace réservé du texte 41"/>
          <p:cNvSpPr>
            <a:spLocks noGrp="1"/>
          </p:cNvSpPr>
          <p:nvPr>
            <p:ph type="body" sz="quarter" idx="14" hasCustomPrompt="1"/>
          </p:nvPr>
        </p:nvSpPr>
        <p:spPr>
          <a:xfrm>
            <a:off x="838434" y="385389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8" name="Espace réservé du texte 43"/>
          <p:cNvSpPr>
            <a:spLocks noGrp="1"/>
          </p:cNvSpPr>
          <p:nvPr>
            <p:ph type="body" sz="quarter" idx="15"/>
          </p:nvPr>
        </p:nvSpPr>
        <p:spPr>
          <a:xfrm>
            <a:off x="838434" y="419723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9" name="Espace réservé du texte 41"/>
          <p:cNvSpPr>
            <a:spLocks noGrp="1"/>
          </p:cNvSpPr>
          <p:nvPr>
            <p:ph type="body" sz="quarter" idx="16" hasCustomPrompt="1"/>
          </p:nvPr>
        </p:nvSpPr>
        <p:spPr>
          <a:xfrm>
            <a:off x="838434" y="4891294"/>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0" name="Espace réservé du texte 43"/>
          <p:cNvSpPr>
            <a:spLocks noGrp="1"/>
          </p:cNvSpPr>
          <p:nvPr>
            <p:ph type="body" sz="quarter" idx="17"/>
          </p:nvPr>
        </p:nvSpPr>
        <p:spPr>
          <a:xfrm>
            <a:off x="838434" y="5234633"/>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51" name="Espace réservé du texte 41"/>
          <p:cNvSpPr>
            <a:spLocks noGrp="1"/>
          </p:cNvSpPr>
          <p:nvPr>
            <p:ph type="body" sz="quarter" idx="18" hasCustomPrompt="1"/>
          </p:nvPr>
        </p:nvSpPr>
        <p:spPr>
          <a:xfrm>
            <a:off x="838434" y="5922486"/>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2" name="Espace réservé du texte 43"/>
          <p:cNvSpPr>
            <a:spLocks noGrp="1"/>
          </p:cNvSpPr>
          <p:nvPr>
            <p:ph type="body" sz="quarter" idx="19"/>
          </p:nvPr>
        </p:nvSpPr>
        <p:spPr>
          <a:xfrm>
            <a:off x="838434" y="6265825"/>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pic>
        <p:nvPicPr>
          <p:cNvPr id="55" name="Graphique 3">
            <a:extLst>
              <a:ext uri="{FF2B5EF4-FFF2-40B4-BE49-F238E27FC236}">
                <a16:creationId xmlns:a16="http://schemas.microsoft.com/office/drawing/2014/main" id="{FDF62470-6F3B-441F-B82B-6C741363CA6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0648" y="4290781"/>
            <a:ext cx="952500" cy="952500"/>
          </a:xfrm>
          <a:prstGeom prst="rect">
            <a:avLst/>
          </a:prstGeom>
        </p:spPr>
      </p:pic>
      <p:pic>
        <p:nvPicPr>
          <p:cNvPr id="56" name="Graphique 4">
            <a:extLst>
              <a:ext uri="{FF2B5EF4-FFF2-40B4-BE49-F238E27FC236}">
                <a16:creationId xmlns:a16="http://schemas.microsoft.com/office/drawing/2014/main" id="{92988307-9AB4-4027-8EF4-E672E99D205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104" y="3283657"/>
            <a:ext cx="952500" cy="952500"/>
          </a:xfrm>
          <a:prstGeom prst="rect">
            <a:avLst/>
          </a:prstGeom>
        </p:spPr>
      </p:pic>
      <p:pic>
        <p:nvPicPr>
          <p:cNvPr id="57" name="Graphique 5">
            <a:extLst>
              <a:ext uri="{FF2B5EF4-FFF2-40B4-BE49-F238E27FC236}">
                <a16:creationId xmlns:a16="http://schemas.microsoft.com/office/drawing/2014/main" id="{8F8A4E27-4623-4884-8173-76009CBBC52D}"/>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21467" y="2296333"/>
            <a:ext cx="952500" cy="952500"/>
          </a:xfrm>
          <a:prstGeom prst="rect">
            <a:avLst/>
          </a:prstGeom>
        </p:spPr>
      </p:pic>
      <p:pic>
        <p:nvPicPr>
          <p:cNvPr id="58" name="Graphique 6">
            <a:extLst>
              <a:ext uri="{FF2B5EF4-FFF2-40B4-BE49-F238E27FC236}">
                <a16:creationId xmlns:a16="http://schemas.microsoft.com/office/drawing/2014/main" id="{353F499E-88D3-45E3-A5BA-C65E4AB9216A}"/>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23723" y="1335701"/>
            <a:ext cx="952500" cy="952500"/>
          </a:xfrm>
          <a:prstGeom prst="rect">
            <a:avLst/>
          </a:prstGeom>
        </p:spPr>
      </p:pic>
      <p:pic>
        <p:nvPicPr>
          <p:cNvPr id="59" name="Graphique 8">
            <a:extLst>
              <a:ext uri="{FF2B5EF4-FFF2-40B4-BE49-F238E27FC236}">
                <a16:creationId xmlns:a16="http://schemas.microsoft.com/office/drawing/2014/main" id="{DF6B422B-248E-4FEC-9B2B-5CFC2C0BD33C}"/>
              </a:ext>
            </a:extLst>
          </p:cNvPr>
          <p:cNvPicPr>
            <a:picLocks noChangeAspect="1"/>
          </p:cNvPicPr>
          <p:nvPr userDrawn="1"/>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63854" y="5312989"/>
            <a:ext cx="952500" cy="952500"/>
          </a:xfrm>
          <a:prstGeom prst="rect">
            <a:avLst/>
          </a:prstGeom>
        </p:spPr>
      </p:pic>
    </p:spTree>
    <p:extLst>
      <p:ext uri="{BB962C8B-B14F-4D97-AF65-F5344CB8AC3E}">
        <p14:creationId xmlns:p14="http://schemas.microsoft.com/office/powerpoint/2010/main" val="427167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7166429" cy="930275"/>
          </a:xfrm>
          <a:prstGeom prst="rect">
            <a:avLst/>
          </a:prstGeom>
        </p:spPr>
        <p:txBody>
          <a:bodyPr/>
          <a:lstStyle>
            <a:lvl1pPr algn="ctr">
              <a:defRPr/>
            </a:lvl1pPr>
          </a:lstStyle>
          <a:p>
            <a:r>
              <a:rPr lang="fr-FR"/>
              <a:t>Modifiez le style du titre</a:t>
            </a:r>
          </a:p>
        </p:txBody>
      </p:sp>
      <p:sp>
        <p:nvSpPr>
          <p:cNvPr id="8" name="Rectangle 7"/>
          <p:cNvSpPr/>
          <p:nvPr userDrawn="1"/>
        </p:nvSpPr>
        <p:spPr>
          <a:xfrm>
            <a:off x="-6528" y="1690688"/>
            <a:ext cx="9049657" cy="103577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3264" y="2723724"/>
            <a:ext cx="9049657" cy="103577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3755264"/>
            <a:ext cx="9049657" cy="1035773"/>
          </a:xfrm>
          <a:prstGeom prst="rect">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788" y="4789394"/>
            <a:ext cx="9049657" cy="10357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5822229"/>
            <a:ext cx="9049657" cy="103577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userDrawn="1"/>
        </p:nvGrpSpPr>
        <p:grpSpPr>
          <a:xfrm>
            <a:off x="8204109" y="0"/>
            <a:ext cx="3987890" cy="6858002"/>
            <a:chOff x="8204109" y="0"/>
            <a:chExt cx="3987890" cy="6858002"/>
          </a:xfrm>
          <a:solidFill>
            <a:schemeClr val="bg1"/>
          </a:solidFill>
          <a:effectLst>
            <a:outerShdw blurRad="50800" dist="88900" dir="10800000" algn="r" rotWithShape="0">
              <a:schemeClr val="accent6">
                <a:lumMod val="75000"/>
                <a:alpha val="40000"/>
              </a:schemeClr>
            </a:outerShdw>
          </a:effectLst>
        </p:grpSpPr>
        <p:sp>
          <p:nvSpPr>
            <p:cNvPr id="33" name="Rectangle 32"/>
            <p:cNvSpPr/>
            <p:nvPr userDrawn="1"/>
          </p:nvSpPr>
          <p:spPr>
            <a:xfrm>
              <a:off x="9260388" y="0"/>
              <a:ext cx="2931611" cy="685799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rectangle 31"/>
            <p:cNvSpPr/>
            <p:nvPr userDrawn="1"/>
          </p:nvSpPr>
          <p:spPr>
            <a:xfrm flipH="1">
              <a:off x="8204109" y="1"/>
              <a:ext cx="1056278" cy="6858001"/>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userDrawn="1"/>
        </p:nvGrpSpPr>
        <p:grpSpPr>
          <a:xfrm>
            <a:off x="8309245" y="1356015"/>
            <a:ext cx="2233161" cy="4804335"/>
            <a:chOff x="8575220" y="1890139"/>
            <a:chExt cx="2233161" cy="4204533"/>
          </a:xfrm>
        </p:grpSpPr>
        <p:grpSp>
          <p:nvGrpSpPr>
            <p:cNvPr id="16" name="Groupe 15"/>
            <p:cNvGrpSpPr/>
            <p:nvPr userDrawn="1"/>
          </p:nvGrpSpPr>
          <p:grpSpPr>
            <a:xfrm>
              <a:off x="9173706" y="1890139"/>
              <a:ext cx="1634675" cy="842954"/>
              <a:chOff x="8356596" y="1035863"/>
              <a:chExt cx="1634675" cy="842954"/>
            </a:xfrm>
            <a:solidFill>
              <a:schemeClr val="accent2"/>
            </a:solidFill>
          </p:grpSpPr>
          <p:sp>
            <p:nvSpPr>
              <p:cNvPr id="17" name="Pentagone 16"/>
              <p:cNvSpPr/>
              <p:nvPr userDrawn="1"/>
            </p:nvSpPr>
            <p:spPr>
              <a:xfrm>
                <a:off x="8499929" y="1036648"/>
                <a:ext cx="1491342" cy="842169"/>
              </a:xfrm>
              <a:prstGeom prst="homePlat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userDrawn="1"/>
            </p:nvSpPr>
            <p:spPr>
              <a:xfrm flipH="1">
                <a:off x="8356596" y="1035863"/>
                <a:ext cx="143331" cy="842953"/>
              </a:xfrm>
              <a:prstGeom prst="rtTriangle">
                <a:avLst/>
              </a:prstGeom>
              <a:solidFill>
                <a:schemeClr val="accent3"/>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p:cNvGrpSpPr/>
            <p:nvPr userDrawn="1"/>
          </p:nvGrpSpPr>
          <p:grpSpPr>
            <a:xfrm>
              <a:off x="9025395" y="2728495"/>
              <a:ext cx="1634675" cy="844948"/>
              <a:chOff x="8350246" y="1033869"/>
              <a:chExt cx="1634675" cy="844948"/>
            </a:xfrm>
            <a:solidFill>
              <a:schemeClr val="accent3"/>
            </a:solidFill>
          </p:grpSpPr>
          <p:sp>
            <p:nvSpPr>
              <p:cNvPr id="20" name="Pentagone 19"/>
              <p:cNvSpPr/>
              <p:nvPr userDrawn="1"/>
            </p:nvSpPr>
            <p:spPr>
              <a:xfrm>
                <a:off x="8493579" y="1036648"/>
                <a:ext cx="1491342" cy="842169"/>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p:cNvSpPr/>
              <p:nvPr userDrawn="1"/>
            </p:nvSpPr>
            <p:spPr>
              <a:xfrm flipH="1">
                <a:off x="8350246" y="1033869"/>
                <a:ext cx="143331" cy="844947"/>
              </a:xfrm>
              <a:prstGeom prst="rtTriangle">
                <a:avLst/>
              </a:prstGeom>
              <a:solidFill>
                <a:schemeClr val="accent4"/>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p:cNvGrpSpPr/>
            <p:nvPr userDrawn="1"/>
          </p:nvGrpSpPr>
          <p:grpSpPr>
            <a:xfrm>
              <a:off x="8874348" y="3569640"/>
              <a:ext cx="1634675" cy="845732"/>
              <a:chOff x="8342308" y="1033085"/>
              <a:chExt cx="1634675" cy="845732"/>
            </a:xfrm>
            <a:solidFill>
              <a:schemeClr val="accent4"/>
            </a:solidFill>
          </p:grpSpPr>
          <p:sp>
            <p:nvSpPr>
              <p:cNvPr id="23" name="Pentagone 22"/>
              <p:cNvSpPr/>
              <p:nvPr userDrawn="1"/>
            </p:nvSpPr>
            <p:spPr>
              <a:xfrm>
                <a:off x="8485641" y="1036648"/>
                <a:ext cx="1491342" cy="842169"/>
              </a:xfrm>
              <a:prstGeom prst="homePlate">
                <a:avLst/>
              </a:prstGeom>
              <a:solidFill>
                <a:srgbClr val="B49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userDrawn="1"/>
            </p:nvSpPr>
            <p:spPr>
              <a:xfrm flipH="1">
                <a:off x="8342308" y="1033085"/>
                <a:ext cx="143331" cy="845731"/>
              </a:xfrm>
              <a:prstGeom prst="rtTriangle">
                <a:avLst/>
              </a:prstGeom>
              <a:solidFill>
                <a:srgbClr val="B49FFF"/>
              </a:solid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userDrawn="1"/>
          </p:nvGrpSpPr>
          <p:grpSpPr>
            <a:xfrm>
              <a:off x="8722857" y="4410707"/>
              <a:ext cx="1634675" cy="842170"/>
              <a:chOff x="8334370" y="1030296"/>
              <a:chExt cx="1634675" cy="842170"/>
            </a:xfrm>
            <a:solidFill>
              <a:schemeClr val="accent5"/>
            </a:solidFill>
          </p:grpSpPr>
          <p:sp>
            <p:nvSpPr>
              <p:cNvPr id="26" name="Pentagone 25"/>
              <p:cNvSpPr/>
              <p:nvPr userDrawn="1"/>
            </p:nvSpPr>
            <p:spPr>
              <a:xfrm>
                <a:off x="8477703"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8334370" y="1030296"/>
                <a:ext cx="143331" cy="842169"/>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userDrawn="1"/>
          </p:nvGrpSpPr>
          <p:grpSpPr>
            <a:xfrm>
              <a:off x="8575220" y="5252503"/>
              <a:ext cx="1634675" cy="842169"/>
              <a:chOff x="8329607" y="1030297"/>
              <a:chExt cx="1634675" cy="842169"/>
            </a:xfrm>
            <a:solidFill>
              <a:schemeClr val="accent6"/>
            </a:solidFill>
          </p:grpSpPr>
          <p:sp>
            <p:nvSpPr>
              <p:cNvPr id="29" name="Pentagone 28"/>
              <p:cNvSpPr/>
              <p:nvPr userDrawn="1"/>
            </p:nvSpPr>
            <p:spPr>
              <a:xfrm>
                <a:off x="8472940" y="1030297"/>
                <a:ext cx="1491342" cy="842169"/>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rectangle 29"/>
              <p:cNvSpPr/>
              <p:nvPr userDrawn="1"/>
            </p:nvSpPr>
            <p:spPr>
              <a:xfrm flipH="1">
                <a:off x="8329607" y="1030297"/>
                <a:ext cx="143331" cy="842168"/>
              </a:xfrm>
              <a:prstGeom prst="rtTriangle">
                <a:avLst/>
              </a:prstGeom>
              <a:grpFill/>
              <a:ln>
                <a:noFill/>
              </a:ln>
              <a:effectLst>
                <a:outerShdw blurRad="50800" dist="38100" dir="10800000" algn="r"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6" name="ZoneTexte 35"/>
          <p:cNvSpPr txBox="1"/>
          <p:nvPr userDrawn="1"/>
        </p:nvSpPr>
        <p:spPr>
          <a:xfrm>
            <a:off x="9223834" y="1592174"/>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01</a:t>
            </a:r>
          </a:p>
        </p:txBody>
      </p:sp>
      <p:sp>
        <p:nvSpPr>
          <p:cNvPr id="37" name="ZoneTexte 36"/>
          <p:cNvSpPr txBox="1"/>
          <p:nvPr userDrawn="1"/>
        </p:nvSpPr>
        <p:spPr>
          <a:xfrm>
            <a:off x="9094740" y="2547261"/>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02</a:t>
            </a:r>
          </a:p>
        </p:txBody>
      </p:sp>
      <p:sp>
        <p:nvSpPr>
          <p:cNvPr id="38" name="ZoneTexte 37"/>
          <p:cNvSpPr txBox="1"/>
          <p:nvPr userDrawn="1"/>
        </p:nvSpPr>
        <p:spPr>
          <a:xfrm>
            <a:off x="8909733" y="3509143"/>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03</a:t>
            </a:r>
          </a:p>
        </p:txBody>
      </p:sp>
      <p:sp>
        <p:nvSpPr>
          <p:cNvPr id="39" name="ZoneTexte 38"/>
          <p:cNvSpPr txBox="1"/>
          <p:nvPr userDrawn="1"/>
        </p:nvSpPr>
        <p:spPr>
          <a:xfrm>
            <a:off x="8759420" y="4475312"/>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04</a:t>
            </a:r>
          </a:p>
        </p:txBody>
      </p:sp>
      <p:sp>
        <p:nvSpPr>
          <p:cNvPr id="40" name="ZoneTexte 39"/>
          <p:cNvSpPr txBox="1"/>
          <p:nvPr userDrawn="1"/>
        </p:nvSpPr>
        <p:spPr>
          <a:xfrm>
            <a:off x="8591186" y="5442228"/>
            <a:ext cx="849180" cy="584775"/>
          </a:xfrm>
          <a:prstGeom prst="rect">
            <a:avLst/>
          </a:prstGeom>
          <a:noFill/>
        </p:spPr>
        <p:txBody>
          <a:bodyPr wrap="square" rtlCol="0" anchor="ctr">
            <a:spAutoFit/>
          </a:bodyPr>
          <a:lstStyle/>
          <a:p>
            <a:pPr algn="ctr"/>
            <a:r>
              <a:rPr lang="fr-FR" sz="3200" b="1">
                <a:solidFill>
                  <a:schemeClr val="bg1"/>
                </a:solidFill>
                <a:latin typeface="Giorgio" pitchFamily="2" charset="0"/>
              </a:rPr>
              <a:t>05</a:t>
            </a:r>
          </a:p>
        </p:txBody>
      </p:sp>
      <p:sp>
        <p:nvSpPr>
          <p:cNvPr id="42" name="Espace réservé du texte 41"/>
          <p:cNvSpPr>
            <a:spLocks noGrp="1"/>
          </p:cNvSpPr>
          <p:nvPr>
            <p:ph type="body" sz="quarter" idx="10" hasCustomPrompt="1"/>
          </p:nvPr>
        </p:nvSpPr>
        <p:spPr>
          <a:xfrm>
            <a:off x="838200" y="1771211"/>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4" name="Espace réservé du texte 43"/>
          <p:cNvSpPr>
            <a:spLocks noGrp="1"/>
          </p:cNvSpPr>
          <p:nvPr>
            <p:ph type="body" sz="quarter" idx="11"/>
          </p:nvPr>
        </p:nvSpPr>
        <p:spPr>
          <a:xfrm>
            <a:off x="838200" y="2114550"/>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5" name="Espace réservé du texte 41"/>
          <p:cNvSpPr>
            <a:spLocks noGrp="1"/>
          </p:cNvSpPr>
          <p:nvPr>
            <p:ph type="body" sz="quarter" idx="12" hasCustomPrompt="1"/>
          </p:nvPr>
        </p:nvSpPr>
        <p:spPr>
          <a:xfrm>
            <a:off x="838200" y="281568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6" name="Espace réservé du texte 43"/>
          <p:cNvSpPr>
            <a:spLocks noGrp="1"/>
          </p:cNvSpPr>
          <p:nvPr>
            <p:ph type="body" sz="quarter" idx="13"/>
          </p:nvPr>
        </p:nvSpPr>
        <p:spPr>
          <a:xfrm>
            <a:off x="838200" y="315902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7" name="Espace réservé du texte 41"/>
          <p:cNvSpPr>
            <a:spLocks noGrp="1"/>
          </p:cNvSpPr>
          <p:nvPr>
            <p:ph type="body" sz="quarter" idx="14" hasCustomPrompt="1"/>
          </p:nvPr>
        </p:nvSpPr>
        <p:spPr>
          <a:xfrm>
            <a:off x="838434" y="3853895"/>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48" name="Espace réservé du texte 43"/>
          <p:cNvSpPr>
            <a:spLocks noGrp="1"/>
          </p:cNvSpPr>
          <p:nvPr>
            <p:ph type="body" sz="quarter" idx="15"/>
          </p:nvPr>
        </p:nvSpPr>
        <p:spPr>
          <a:xfrm>
            <a:off x="838434" y="4197234"/>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49" name="Espace réservé du texte 41"/>
          <p:cNvSpPr>
            <a:spLocks noGrp="1"/>
          </p:cNvSpPr>
          <p:nvPr>
            <p:ph type="body" sz="quarter" idx="16" hasCustomPrompt="1"/>
          </p:nvPr>
        </p:nvSpPr>
        <p:spPr>
          <a:xfrm>
            <a:off x="838434" y="4891294"/>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0" name="Espace réservé du texte 43"/>
          <p:cNvSpPr>
            <a:spLocks noGrp="1"/>
          </p:cNvSpPr>
          <p:nvPr>
            <p:ph type="body" sz="quarter" idx="17"/>
          </p:nvPr>
        </p:nvSpPr>
        <p:spPr>
          <a:xfrm>
            <a:off x="838434" y="5234633"/>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51" name="Espace réservé du texte 41"/>
          <p:cNvSpPr>
            <a:spLocks noGrp="1"/>
          </p:cNvSpPr>
          <p:nvPr>
            <p:ph type="body" sz="quarter" idx="18" hasCustomPrompt="1"/>
          </p:nvPr>
        </p:nvSpPr>
        <p:spPr>
          <a:xfrm>
            <a:off x="838434" y="5922486"/>
            <a:ext cx="6778625" cy="343003"/>
          </a:xfrm>
          <a:prstGeom prst="rect">
            <a:avLst/>
          </a:prstGeom>
        </p:spPr>
        <p:txBody>
          <a:bodyPr/>
          <a:lstStyle>
            <a:lvl1pPr>
              <a:defRPr b="1" cap="small" baseline="0">
                <a:solidFill>
                  <a:schemeClr val="bg1"/>
                </a:solidFill>
              </a:defRPr>
            </a:lvl1pPr>
          </a:lstStyle>
          <a:p>
            <a:pPr lvl="0"/>
            <a:r>
              <a:rPr lang="fr-FR"/>
              <a:t>Chapitre</a:t>
            </a:r>
          </a:p>
        </p:txBody>
      </p:sp>
      <p:sp>
        <p:nvSpPr>
          <p:cNvPr id="52" name="Espace réservé du texte 43"/>
          <p:cNvSpPr>
            <a:spLocks noGrp="1"/>
          </p:cNvSpPr>
          <p:nvPr>
            <p:ph type="body" sz="quarter" idx="19"/>
          </p:nvPr>
        </p:nvSpPr>
        <p:spPr>
          <a:xfrm>
            <a:off x="838434" y="6265825"/>
            <a:ext cx="6778625" cy="504825"/>
          </a:xfrm>
          <a:prstGeom prst="rect">
            <a:avLst/>
          </a:prstGeom>
        </p:spPr>
        <p:txBody>
          <a:bodyPr/>
          <a:lstStyle>
            <a:lvl1pPr>
              <a:defRPr i="1">
                <a:solidFill>
                  <a:schemeClr val="bg1"/>
                </a:solidFill>
              </a:defRPr>
            </a:lvl1pPr>
          </a:lstStyle>
          <a:p>
            <a:pPr lvl="0"/>
            <a:r>
              <a:rPr lang="fr-FR"/>
              <a:t>Modifier les styles du texte du masque
Deuxième niveau
Troisième niveau
Quatrième niveau
Cinquième niveau</a:t>
            </a:r>
          </a:p>
        </p:txBody>
      </p:sp>
      <p:sp>
        <p:nvSpPr>
          <p:cNvPr id="3" name="Espace réservé pour une image  2"/>
          <p:cNvSpPr>
            <a:spLocks noGrp="1"/>
          </p:cNvSpPr>
          <p:nvPr>
            <p:ph type="pic" sz="quarter" idx="20"/>
          </p:nvPr>
        </p:nvSpPr>
        <p:spPr>
          <a:xfrm>
            <a:off x="10816047" y="1356015"/>
            <a:ext cx="954000" cy="954000"/>
          </a:xfrm>
          <a:prstGeom prst="rect">
            <a:avLst/>
          </a:prstGeom>
        </p:spPr>
        <p:txBody>
          <a:bodyPr/>
          <a:lstStyle/>
          <a:p>
            <a:r>
              <a:rPr lang="fr-FR"/>
              <a:t>Cliquez sur l'icône pour ajouter une image</a:t>
            </a:r>
          </a:p>
        </p:txBody>
      </p:sp>
      <p:sp>
        <p:nvSpPr>
          <p:cNvPr id="53" name="Espace réservé pour une image  2"/>
          <p:cNvSpPr>
            <a:spLocks noGrp="1"/>
          </p:cNvSpPr>
          <p:nvPr>
            <p:ph type="pic" sz="quarter" idx="21"/>
          </p:nvPr>
        </p:nvSpPr>
        <p:spPr>
          <a:xfrm>
            <a:off x="10622016" y="2321253"/>
            <a:ext cx="954000" cy="954000"/>
          </a:xfrm>
          <a:prstGeom prst="rect">
            <a:avLst/>
          </a:prstGeom>
        </p:spPr>
        <p:txBody>
          <a:bodyPr/>
          <a:lstStyle/>
          <a:p>
            <a:r>
              <a:rPr lang="fr-FR"/>
              <a:t>Cliquez sur l'icône pour ajouter une image</a:t>
            </a:r>
          </a:p>
        </p:txBody>
      </p:sp>
      <p:sp>
        <p:nvSpPr>
          <p:cNvPr id="54" name="Espace réservé pour une image  2"/>
          <p:cNvSpPr>
            <a:spLocks noGrp="1"/>
          </p:cNvSpPr>
          <p:nvPr>
            <p:ph type="pic" sz="quarter" idx="22"/>
          </p:nvPr>
        </p:nvSpPr>
        <p:spPr>
          <a:xfrm>
            <a:off x="10432195" y="3288763"/>
            <a:ext cx="954000" cy="954000"/>
          </a:xfrm>
          <a:prstGeom prst="rect">
            <a:avLst/>
          </a:prstGeom>
        </p:spPr>
        <p:txBody>
          <a:bodyPr/>
          <a:lstStyle/>
          <a:p>
            <a:r>
              <a:rPr lang="fr-FR"/>
              <a:t>Cliquez sur l'icône pour ajouter une image</a:t>
            </a:r>
          </a:p>
        </p:txBody>
      </p:sp>
      <p:sp>
        <p:nvSpPr>
          <p:cNvPr id="60" name="Espace réservé pour une image  2"/>
          <p:cNvSpPr>
            <a:spLocks noGrp="1"/>
          </p:cNvSpPr>
          <p:nvPr>
            <p:ph type="pic" sz="quarter" idx="23"/>
          </p:nvPr>
        </p:nvSpPr>
        <p:spPr>
          <a:xfrm>
            <a:off x="10260297" y="4257049"/>
            <a:ext cx="954000" cy="954000"/>
          </a:xfrm>
          <a:prstGeom prst="rect">
            <a:avLst/>
          </a:prstGeom>
        </p:spPr>
        <p:txBody>
          <a:bodyPr/>
          <a:lstStyle/>
          <a:p>
            <a:r>
              <a:rPr lang="fr-FR"/>
              <a:t>Cliquez sur l'icône pour ajouter une image</a:t>
            </a:r>
          </a:p>
        </p:txBody>
      </p:sp>
      <p:sp>
        <p:nvSpPr>
          <p:cNvPr id="61" name="Espace réservé pour une image  2"/>
          <p:cNvSpPr>
            <a:spLocks noGrp="1"/>
          </p:cNvSpPr>
          <p:nvPr>
            <p:ph type="pic" sz="quarter" idx="24"/>
          </p:nvPr>
        </p:nvSpPr>
        <p:spPr>
          <a:xfrm>
            <a:off x="10052789" y="5226270"/>
            <a:ext cx="954000" cy="954000"/>
          </a:xfrm>
          <a:prstGeom prst="rect">
            <a:avLst/>
          </a:prstGeom>
        </p:spPr>
        <p:txBody>
          <a:bodyPr/>
          <a:lstStyle/>
          <a:p>
            <a:r>
              <a:rPr lang="fr-FR"/>
              <a:t>Cliquez sur l'icône pour ajouter une image</a:t>
            </a:r>
          </a:p>
        </p:txBody>
      </p:sp>
    </p:spTree>
    <p:extLst>
      <p:ext uri="{BB962C8B-B14F-4D97-AF65-F5344CB8AC3E}">
        <p14:creationId xmlns:p14="http://schemas.microsoft.com/office/powerpoint/2010/main" val="7492958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B4E353E4-5B68-4FD4-A88A-8CB42FD378A4}"/>
              </a:ext>
            </a:extLst>
          </p:cNvPr>
          <p:cNvSpPr/>
          <p:nvPr userDrawn="1"/>
        </p:nvSpPr>
        <p:spPr>
          <a:xfrm>
            <a:off x="5730240" y="365125"/>
            <a:ext cx="6461760" cy="594677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avec coin rogné 8">
            <a:extLst>
              <a:ext uri="{FF2B5EF4-FFF2-40B4-BE49-F238E27FC236}">
                <a16:creationId xmlns:a16="http://schemas.microsoft.com/office/drawing/2014/main" id="{384BC0E8-6626-4551-8196-4156DAC99F95}"/>
              </a:ext>
            </a:extLst>
          </p:cNvPr>
          <p:cNvSpPr/>
          <p:nvPr userDrawn="1"/>
        </p:nvSpPr>
        <p:spPr>
          <a:xfrm>
            <a:off x="0" y="365125"/>
            <a:ext cx="12192000" cy="6492875"/>
          </a:xfrm>
          <a:prstGeom prst="snip1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titre 1">
            <a:extLst>
              <a:ext uri="{FF2B5EF4-FFF2-40B4-BE49-F238E27FC236}">
                <a16:creationId xmlns:a16="http://schemas.microsoft.com/office/drawing/2014/main" id="{EE4DA928-B5C5-49CD-88E4-7F4A14BB351D}"/>
              </a:ext>
            </a:extLst>
          </p:cNvPr>
          <p:cNvSpPr>
            <a:spLocks noGrp="1"/>
          </p:cNvSpPr>
          <p:nvPr>
            <p:ph type="title"/>
          </p:nvPr>
        </p:nvSpPr>
        <p:spPr>
          <a:xfrm>
            <a:off x="838200" y="365125"/>
            <a:ext cx="10515600" cy="930275"/>
          </a:xfrm>
          <a:prstGeom prst="rect">
            <a:avLst/>
          </a:prstGeom>
        </p:spPr>
        <p:txBody>
          <a:bodyPr vert="horz" lIns="91440" tIns="45720" rIns="91440" bIns="45720" rtlCol="0" anchor="ctr">
            <a:normAutofit/>
          </a:bodyPr>
          <a:lstStyle/>
          <a:p>
            <a:r>
              <a:rPr lang="fr-FR"/>
              <a:t>Modifiez le style du titre</a:t>
            </a:r>
          </a:p>
        </p:txBody>
      </p:sp>
      <p:sp>
        <p:nvSpPr>
          <p:cNvPr id="15" name="Espace réservé du texte 2">
            <a:extLst>
              <a:ext uri="{FF2B5EF4-FFF2-40B4-BE49-F238E27FC236}">
                <a16:creationId xmlns:a16="http://schemas.microsoft.com/office/drawing/2014/main" id="{B8C8AB18-84BD-4E35-B872-D523C2BD5EC4}"/>
              </a:ext>
            </a:extLst>
          </p:cNvPr>
          <p:cNvSpPr>
            <a:spLocks noGrp="1"/>
          </p:cNvSpPr>
          <p:nvPr>
            <p:ph type="body" idx="1"/>
          </p:nvPr>
        </p:nvSpPr>
        <p:spPr>
          <a:xfrm>
            <a:off x="838200" y="1454253"/>
            <a:ext cx="10515600" cy="4689372"/>
          </a:xfrm>
          <a:prstGeom prst="rect">
            <a:avLst/>
          </a:prstGeom>
        </p:spPr>
        <p:txBody>
          <a:bodyPr vert="horz" lIns="91440" tIns="45720" rIns="91440" bIns="45720" rtlCol="0">
            <a:normAutofit/>
          </a:bodyPr>
          <a:lstStyle/>
          <a:p>
            <a:pPr lvl="0"/>
            <a:r>
              <a:rPr lang="fr-FR"/>
              <a:t>Modifier les styles du texte du masque</a:t>
            </a:r>
          </a:p>
          <a:p>
            <a:pPr lvl="1"/>
            <a:r>
              <a:rPr lang="fr-FR"/>
              <a:t>Premier Niveau</a:t>
            </a:r>
          </a:p>
          <a:p>
            <a:pPr lvl="2"/>
            <a:r>
              <a:rPr lang="fr-FR"/>
              <a:t>Deuxième niveau</a:t>
            </a:r>
          </a:p>
          <a:p>
            <a:pPr lvl="3"/>
            <a:r>
              <a:rPr lang="fr-FR"/>
              <a:t>Troisième niveau</a:t>
            </a:r>
          </a:p>
          <a:p>
            <a:pPr lvl="4"/>
            <a:r>
              <a:rPr lang="fr-FR"/>
              <a:t>Quatrième niveau</a:t>
            </a:r>
          </a:p>
        </p:txBody>
      </p:sp>
      <p:pic>
        <p:nvPicPr>
          <p:cNvPr id="16" name="Image 15">
            <a:extLst>
              <a:ext uri="{FF2B5EF4-FFF2-40B4-BE49-F238E27FC236}">
                <a16:creationId xmlns:a16="http://schemas.microsoft.com/office/drawing/2014/main" id="{28314749-F704-4931-9D40-0EE072C99AD4}"/>
              </a:ext>
            </a:extLst>
          </p:cNvPr>
          <p:cNvPicPr>
            <a:picLocks noChangeAspect="1"/>
          </p:cNvPicPr>
          <p:nvPr userDrawn="1"/>
        </p:nvPicPr>
        <p:blipFill>
          <a:blip r:embed="rId68" cstate="screen">
            <a:extLst>
              <a:ext uri="{28A0092B-C50C-407E-A947-70E740481C1C}">
                <a14:useLocalDpi xmlns:a14="http://schemas.microsoft.com/office/drawing/2010/main" val="0"/>
              </a:ext>
            </a:extLst>
          </a:blip>
          <a:stretch>
            <a:fillRect/>
          </a:stretch>
        </p:blipFill>
        <p:spPr>
          <a:xfrm>
            <a:off x="10359105" y="6311900"/>
            <a:ext cx="1468829" cy="464150"/>
          </a:xfrm>
          <a:prstGeom prst="rect">
            <a:avLst/>
          </a:prstGeom>
        </p:spPr>
      </p:pic>
      <p:sp>
        <p:nvSpPr>
          <p:cNvPr id="17" name="Forme libre 7">
            <a:extLst>
              <a:ext uri="{FF2B5EF4-FFF2-40B4-BE49-F238E27FC236}">
                <a16:creationId xmlns:a16="http://schemas.microsoft.com/office/drawing/2014/main" id="{FB65AFE0-BFCF-4EB5-8E84-E1A3FE11B11C}"/>
              </a:ext>
            </a:extLst>
          </p:cNvPr>
          <p:cNvSpPr/>
          <p:nvPr userDrawn="1"/>
        </p:nvSpPr>
        <p:spPr>
          <a:xfrm>
            <a:off x="5362575" y="9525"/>
            <a:ext cx="6829425" cy="4876800"/>
          </a:xfrm>
          <a:custGeom>
            <a:avLst/>
            <a:gdLst>
              <a:gd name="connsiteX0" fmla="*/ 0 w 6829425"/>
              <a:gd name="connsiteY0" fmla="*/ 0 h 4876800"/>
              <a:gd name="connsiteX1" fmla="*/ 6829425 w 6829425"/>
              <a:gd name="connsiteY1" fmla="*/ 2609850 h 4876800"/>
              <a:gd name="connsiteX2" fmla="*/ 6829425 w 6829425"/>
              <a:gd name="connsiteY2" fmla="*/ 2609850 h 4876800"/>
              <a:gd name="connsiteX3" fmla="*/ 6819900 w 6829425"/>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6829425" h="4876800">
                <a:moveTo>
                  <a:pt x="0" y="0"/>
                </a:moveTo>
                <a:lnTo>
                  <a:pt x="6829425" y="2609850"/>
                </a:lnTo>
                <a:lnTo>
                  <a:pt x="6829425" y="2609850"/>
                </a:lnTo>
                <a:cubicBezTo>
                  <a:pt x="6827838" y="2987675"/>
                  <a:pt x="6823869" y="3932237"/>
                  <a:pt x="6819900" y="4876800"/>
                </a:cubicBezTo>
              </a:path>
            </a:pathLst>
          </a:custGeom>
          <a:noFill/>
          <a:ln>
            <a:noFill/>
          </a:ln>
          <a:effectLst>
            <a:outerShdw blurRad="381000" dist="114300" sx="104000" sy="1040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87610DC6-8FD1-4DBA-AC2B-F8C95E2C7308}"/>
              </a:ext>
            </a:extLst>
          </p:cNvPr>
          <p:cNvSpPr txBox="1"/>
          <p:nvPr userDrawn="1"/>
        </p:nvSpPr>
        <p:spPr>
          <a:xfrm>
            <a:off x="11606870" y="42164"/>
            <a:ext cx="585130"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fld id="{B6E0CFD5-9C30-46E2-ABD0-FE5961F93D07}" type="slidenum">
              <a:rPr lang="fr-FR" sz="1400" smtClean="0">
                <a:solidFill>
                  <a:schemeClr val="accent6"/>
                </a:solidFill>
              </a:rPr>
              <a:pPr algn="ctr"/>
              <a:t>‹N°›</a:t>
            </a:fld>
            <a:endParaRPr lang="fr-FR" sz="1400">
              <a:solidFill>
                <a:schemeClr val="accent6"/>
              </a:solidFill>
            </a:endParaRPr>
          </a:p>
        </p:txBody>
      </p:sp>
    </p:spTree>
    <p:extLst>
      <p:ext uri="{BB962C8B-B14F-4D97-AF65-F5344CB8AC3E}">
        <p14:creationId xmlns:p14="http://schemas.microsoft.com/office/powerpoint/2010/main" val="303652659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 id="2147483835" r:id="rId53"/>
    <p:sldLayoutId id="2147483836" r:id="rId54"/>
    <p:sldLayoutId id="2147483837" r:id="rId55"/>
    <p:sldLayoutId id="2147483838" r:id="rId56"/>
    <p:sldLayoutId id="2147483839" r:id="rId57"/>
    <p:sldLayoutId id="2147483840" r:id="rId58"/>
    <p:sldLayoutId id="2147483841" r:id="rId59"/>
    <p:sldLayoutId id="2147483849" r:id="rId60"/>
    <p:sldLayoutId id="2147483843" r:id="rId61"/>
    <p:sldLayoutId id="2147483844" r:id="rId62"/>
    <p:sldLayoutId id="2147483850" r:id="rId63"/>
    <p:sldLayoutId id="2147483846" r:id="rId64"/>
    <p:sldLayoutId id="2147483847" r:id="rId65"/>
    <p:sldLayoutId id="2147483848" r:id="rId6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registry.terraform.io/" TargetMode="External"/><Relationship Id="rId1" Type="http://schemas.openxmlformats.org/officeDocument/2006/relationships/slideLayout" Target="../slideLayouts/slideLayout44.xml"/><Relationship Id="rId5" Type="http://schemas.openxmlformats.org/officeDocument/2006/relationships/hyperlink" Target="https://jamesdld.github.io/terraform/Best-Practice/" TargetMode="External"/><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jamesdld.github.io/terraform/Best-Practice/BestPractice-1/" TargetMode="External"/><Relationship Id="rId1" Type="http://schemas.openxmlformats.org/officeDocument/2006/relationships/slideLayout" Target="../slideLayouts/slideLayout47.xml"/><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jamesdld.github.io/terraform/Best-Practice/BestPractice-2/" TargetMode="External"/><Relationship Id="rId1" Type="http://schemas.openxmlformats.org/officeDocument/2006/relationships/slideLayout" Target="../slideLayouts/slideLayout47.xml"/><Relationship Id="rId5" Type="http://schemas.openxmlformats.org/officeDocument/2006/relationships/image" Target="../media/image88.png"/><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jamesdld.github.io/terraform/Best-Practice/BestPractice-3/" TargetMode="Externa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hyperlink" Target="https://registry.terraform.io/search?q=azure&amp;verified=false" TargetMode="Externa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terraform-providers/terraform-provider-azurerm/issues/new/choose" TargetMode="External"/><Relationship Id="rId2" Type="http://schemas.openxmlformats.org/officeDocument/2006/relationships/hyperlink" Target="https://jamesdld.github.io/terraform/Best-Practice/BestPractice-4/" TargetMode="External"/><Relationship Id="rId1" Type="http://schemas.openxmlformats.org/officeDocument/2006/relationships/slideLayout" Target="../slideLayouts/slideLayout47.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azure.microsoft.com/fr-fr/blog/expanding-the-hashicorp-partnership/" TargetMode="External"/><Relationship Id="rId2" Type="http://schemas.openxmlformats.org/officeDocument/2006/relationships/hyperlink" Target="https://www.hashicorp.com/blog/hashicorp-product-announcements-at-hashiconf-2018"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48.xml"/><Relationship Id="rId4" Type="http://schemas.openxmlformats.org/officeDocument/2006/relationships/image" Target="../media/image7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hashicorp.com/blog/terraform-0-1-2-preview" TargetMode="Externa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hyperlink" Target="https://registry.terraform.io/search?q=azure&amp;verified=false" TargetMode="External"/><Relationship Id="rId3" Type="http://schemas.openxmlformats.org/officeDocument/2006/relationships/hyperlink" Target="https://www.terraform.io/docs/providers/azurerm/index.html" TargetMode="External"/><Relationship Id="rId7" Type="http://schemas.openxmlformats.org/officeDocument/2006/relationships/hyperlink" Target="https://marketplace.visualstudio.com/items?itemName=ms-vscode.azure-account" TargetMode="External"/><Relationship Id="rId2" Type="http://schemas.openxmlformats.org/officeDocument/2006/relationships/hyperlink" Target="https://www.terraform.io/downloads.html" TargetMode="External"/><Relationship Id="rId1" Type="http://schemas.openxmlformats.org/officeDocument/2006/relationships/slideLayout" Target="../slideLayouts/slideLayout47.xml"/><Relationship Id="rId6" Type="http://schemas.openxmlformats.org/officeDocument/2006/relationships/hyperlink" Target="https://marketplace.visualstudio.com/items?itemName=mauve.terraform" TargetMode="External"/><Relationship Id="rId5" Type="http://schemas.openxmlformats.org/officeDocument/2006/relationships/hyperlink" Target="https://www.terraform.io/docs/modules/sources.html" TargetMode="External"/><Relationship Id="rId4" Type="http://schemas.openxmlformats.org/officeDocument/2006/relationships/hyperlink" Target="https://github.com/terraform-providers/terraform-provider-azurerm" TargetMode="External"/><Relationship Id="rId9" Type="http://schemas.openxmlformats.org/officeDocument/2006/relationships/hyperlink" Target="https://jamesdld.github.io/terraform/Best-Pract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40.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marketplace.visualstudio.com/items?itemName=ms-vscode.azure-account" TargetMode="External"/><Relationship Id="rId2" Type="http://schemas.openxmlformats.org/officeDocument/2006/relationships/hyperlink" Target="https://marketplace.visualstudio.com/items?itemName=mauve.terraform" TargetMode="Externa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B586136F-B9DA-5042-BD45-C54F7754CF13}"/>
              </a:ext>
            </a:extLst>
          </p:cNvPr>
          <p:cNvSpPr>
            <a:spLocks noGrp="1"/>
          </p:cNvSpPr>
          <p:nvPr>
            <p:ph type="ctrTitle"/>
          </p:nvPr>
        </p:nvSpPr>
        <p:spPr/>
        <p:txBody>
          <a:bodyPr/>
          <a:lstStyle/>
          <a:p>
            <a:r>
              <a:rPr lang="fr-FR" err="1"/>
              <a:t>Terraform</a:t>
            </a:r>
            <a:r>
              <a:rPr lang="fr-FR"/>
              <a:t> dans Azure</a:t>
            </a:r>
          </a:p>
        </p:txBody>
      </p:sp>
      <p:sp>
        <p:nvSpPr>
          <p:cNvPr id="11" name="Sous-titre 10">
            <a:extLst>
              <a:ext uri="{FF2B5EF4-FFF2-40B4-BE49-F238E27FC236}">
                <a16:creationId xmlns:a16="http://schemas.microsoft.com/office/drawing/2014/main" id="{C207D192-0148-B34D-94DA-32E451F626B9}"/>
              </a:ext>
            </a:extLst>
          </p:cNvPr>
          <p:cNvSpPr>
            <a:spLocks noGrp="1"/>
          </p:cNvSpPr>
          <p:nvPr>
            <p:ph type="subTitle" idx="1"/>
          </p:nvPr>
        </p:nvSpPr>
        <p:spPr/>
        <p:txBody>
          <a:bodyPr/>
          <a:lstStyle/>
          <a:p>
            <a:r>
              <a:rPr lang="fr-FR" dirty="0" err="1"/>
              <a:t>Meetup</a:t>
            </a:r>
            <a:r>
              <a:rPr lang="fr-FR" dirty="0"/>
              <a:t> 20/11/2018</a:t>
            </a:r>
          </a:p>
          <a:p>
            <a:r>
              <a:rPr lang="fr-FR" dirty="0" err="1"/>
              <a:t>DevCon</a:t>
            </a:r>
            <a:r>
              <a:rPr lang="fr-FR" dirty="0"/>
              <a:t> #7 13/12/2018</a:t>
            </a:r>
          </a:p>
        </p:txBody>
      </p:sp>
    </p:spTree>
    <p:extLst>
      <p:ext uri="{BB962C8B-B14F-4D97-AF65-F5344CB8AC3E}">
        <p14:creationId xmlns:p14="http://schemas.microsoft.com/office/powerpoint/2010/main" val="122707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547BC2A-977E-421D-A35A-14E5DA9644EB}"/>
              </a:ext>
            </a:extLst>
          </p:cNvPr>
          <p:cNvSpPr>
            <a:spLocks noGrp="1"/>
          </p:cNvSpPr>
          <p:nvPr>
            <p:ph type="body" sz="quarter" idx="14"/>
          </p:nvPr>
        </p:nvSpPr>
        <p:spPr/>
        <p:txBody>
          <a:bodyPr vert="horz" lIns="91440" tIns="45720" rIns="91440" bIns="45720" rtlCol="0" anchor="t">
            <a:normAutofit/>
          </a:bodyPr>
          <a:lstStyle/>
          <a:p>
            <a:pPr marL="342900" indent="-342900">
              <a:buFont typeface="Wingdings"/>
              <a:buChar char="ü"/>
            </a:pPr>
            <a:r>
              <a:rPr lang="fr-FR" sz="1800">
                <a:cs typeface="Calibri Light"/>
              </a:rPr>
              <a:t>Utiliser des </a:t>
            </a:r>
            <a:r>
              <a:rPr lang="fr-FR" sz="1800" err="1">
                <a:cs typeface="Calibri Light"/>
              </a:rPr>
              <a:t>remote</a:t>
            </a:r>
            <a:r>
              <a:rPr lang="fr-FR" sz="1800">
                <a:cs typeface="Calibri Light"/>
              </a:rPr>
              <a:t> backends →  les </a:t>
            </a:r>
            <a:r>
              <a:rPr lang="fr-FR" sz="1800" err="1">
                <a:cs typeface="Calibri Light"/>
              </a:rPr>
              <a:t>tfstates</a:t>
            </a:r>
            <a:r>
              <a:rPr lang="fr-FR" sz="1800">
                <a:cs typeface="Calibri Light"/>
              </a:rPr>
              <a:t> dans des Azure Storage </a:t>
            </a:r>
            <a:r>
              <a:rPr lang="fr-FR" sz="1800" err="1">
                <a:cs typeface="Calibri Light"/>
              </a:rPr>
              <a:t>Account</a:t>
            </a:r>
            <a:endParaRPr lang="en-US" sz="1800">
              <a:cs typeface="Calibri Light"/>
            </a:endParaRPr>
          </a:p>
          <a:p>
            <a:endParaRPr lang="fr-FR" sz="1800">
              <a:cs typeface="Calibri Light"/>
            </a:endParaRPr>
          </a:p>
          <a:p>
            <a:pPr marL="342900" indent="-342900">
              <a:buFont typeface="Wingdings"/>
              <a:buChar char="ü"/>
            </a:pPr>
            <a:r>
              <a:rPr lang="fr-FR" sz="1800">
                <a:cs typeface="Calibri Light"/>
              </a:rPr>
              <a:t>Maîtriser les versions de </a:t>
            </a:r>
            <a:r>
              <a:rPr lang="fr-FR" sz="1800" err="1">
                <a:cs typeface="Calibri Light"/>
              </a:rPr>
              <a:t>Terraform</a:t>
            </a:r>
            <a:r>
              <a:rPr lang="fr-FR" sz="1800">
                <a:cs typeface="Calibri Light"/>
              </a:rPr>
              <a:t>, des providers et des modules à utiliser</a:t>
            </a:r>
          </a:p>
          <a:p>
            <a:endParaRPr lang="fr-FR" sz="1800">
              <a:cs typeface="Calibri Light"/>
            </a:endParaRPr>
          </a:p>
          <a:p>
            <a:pPr marL="342900" indent="-342900">
              <a:buFont typeface="Wingdings"/>
              <a:buChar char="ü"/>
            </a:pPr>
            <a:r>
              <a:rPr lang="fr-FR" sz="1800">
                <a:cs typeface="Calibri Light"/>
              </a:rPr>
              <a:t>Utiliser les dépendance implicites</a:t>
            </a:r>
          </a:p>
          <a:p>
            <a:pPr marL="342900" indent="-342900">
              <a:buFont typeface="Wingdings"/>
              <a:buChar char="ü"/>
            </a:pPr>
            <a:endParaRPr lang="fr-FR" sz="1800">
              <a:cs typeface="Calibri Light"/>
            </a:endParaRPr>
          </a:p>
          <a:p>
            <a:pPr marL="342900" indent="-342900">
              <a:buFont typeface="Wingdings"/>
              <a:buChar char="ü"/>
            </a:pPr>
            <a:r>
              <a:rPr lang="fr-FR" sz="1800">
                <a:cs typeface="Calibri Light"/>
              </a:rPr>
              <a:t>Utiliser des modules (custom ou depuis le public </a:t>
            </a:r>
            <a:r>
              <a:rPr lang="fr-FR" sz="1800" err="1">
                <a:cs typeface="Calibri Light"/>
              </a:rPr>
              <a:t>registry</a:t>
            </a:r>
            <a:r>
              <a:rPr lang="fr-FR" sz="1800">
                <a:cs typeface="Calibri Light"/>
              </a:rPr>
              <a:t> </a:t>
            </a:r>
            <a:r>
              <a:rPr lang="fr-FR" sz="1800" u="sng">
                <a:cs typeface="Calibri Light"/>
                <a:hlinkClick r:id="rId2"/>
              </a:rPr>
              <a:t>https://registry.terraform.io</a:t>
            </a:r>
            <a:r>
              <a:rPr lang="fr-FR" sz="1800" u="sng">
                <a:cs typeface="Calibri Light"/>
              </a:rPr>
              <a:t> )</a:t>
            </a:r>
            <a:endParaRPr lang="fr-FR" sz="1800">
              <a:cs typeface="Calibri Light"/>
            </a:endParaRPr>
          </a:p>
          <a:p>
            <a:pPr marL="342900" indent="-342900">
              <a:buFont typeface="Wingdings"/>
              <a:buChar char="ü"/>
            </a:pPr>
            <a:endParaRPr lang="fr-FR" sz="1800" u="sng">
              <a:cs typeface="Calibri Light"/>
            </a:endParaRPr>
          </a:p>
          <a:p>
            <a:pPr marL="342900" indent="-342900">
              <a:buFont typeface="Wingdings"/>
              <a:buChar char="ü"/>
            </a:pPr>
            <a:r>
              <a:rPr lang="fr-FR" sz="1800">
                <a:cs typeface="Calibri Light"/>
              </a:rPr>
              <a:t>Les </a:t>
            </a:r>
            <a:r>
              <a:rPr lang="fr-FR" sz="1800" err="1">
                <a:cs typeface="Calibri Light"/>
              </a:rPr>
              <a:t>template</a:t>
            </a:r>
            <a:r>
              <a:rPr lang="fr-FR" sz="1800">
                <a:cs typeface="Calibri Light"/>
              </a:rPr>
              <a:t> ARM qu’en cas de dernier recours </a:t>
            </a:r>
          </a:p>
          <a:p>
            <a:endParaRPr lang="en-US">
              <a:cs typeface="Calibri Light"/>
            </a:endParaRPr>
          </a:p>
        </p:txBody>
      </p:sp>
      <p:sp>
        <p:nvSpPr>
          <p:cNvPr id="4" name="Titre 3">
            <a:extLst>
              <a:ext uri="{FF2B5EF4-FFF2-40B4-BE49-F238E27FC236}">
                <a16:creationId xmlns:a16="http://schemas.microsoft.com/office/drawing/2014/main" id="{BBAF82BB-CBA4-40F8-AC0D-766ADAB4348B}"/>
              </a:ext>
            </a:extLst>
          </p:cNvPr>
          <p:cNvSpPr>
            <a:spLocks noGrp="1"/>
          </p:cNvSpPr>
          <p:nvPr>
            <p:ph type="title"/>
          </p:nvPr>
        </p:nvSpPr>
        <p:spPr/>
        <p:txBody>
          <a:bodyPr/>
          <a:lstStyle/>
          <a:p>
            <a:r>
              <a:rPr lang="en-US"/>
              <a:t>Bonnes </a:t>
            </a:r>
            <a:r>
              <a:rPr lang="en-US" err="1"/>
              <a:t>pratiques</a:t>
            </a:r>
            <a:r>
              <a:rPr lang="en-US">
                <a:cs typeface="Calibri"/>
              </a:rPr>
              <a:t> (Terraform &amp; Azure)</a:t>
            </a:r>
            <a:endParaRPr lang="en-US"/>
          </a:p>
        </p:txBody>
      </p:sp>
      <p:sp>
        <p:nvSpPr>
          <p:cNvPr id="7" name="Espace réservé du texte 6">
            <a:extLst>
              <a:ext uri="{FF2B5EF4-FFF2-40B4-BE49-F238E27FC236}">
                <a16:creationId xmlns:a16="http://schemas.microsoft.com/office/drawing/2014/main" id="{1DF0F46D-2E8E-4F5A-AE09-C57C56DFE454}"/>
              </a:ext>
            </a:extLst>
          </p:cNvPr>
          <p:cNvSpPr>
            <a:spLocks noGrp="1"/>
          </p:cNvSpPr>
          <p:nvPr>
            <p:ph type="body" sz="quarter" idx="16"/>
          </p:nvPr>
        </p:nvSpPr>
        <p:spPr/>
        <p:txBody>
          <a:bodyPr/>
          <a:lstStyle/>
          <a:p>
            <a:endParaRPr lang="en-US"/>
          </a:p>
        </p:txBody>
      </p:sp>
      <p:pic>
        <p:nvPicPr>
          <p:cNvPr id="2" name="Picture 2" descr="Image associÃ©e">
            <a:extLst>
              <a:ext uri="{FF2B5EF4-FFF2-40B4-BE49-F238E27FC236}">
                <a16:creationId xmlns:a16="http://schemas.microsoft.com/office/drawing/2014/main" id="{DB0C541D-D99C-46D0-99FF-8219001BE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888" y="865216"/>
            <a:ext cx="2531513" cy="25277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 close up of a logo&#10;&#10;Description generated with very high confidence">
            <a:extLst>
              <a:ext uri="{FF2B5EF4-FFF2-40B4-BE49-F238E27FC236}">
                <a16:creationId xmlns:a16="http://schemas.microsoft.com/office/drawing/2014/main" id="{8954B208-B26C-4CDA-AB78-C2CCD8726DAC}"/>
              </a:ext>
            </a:extLst>
          </p:cNvPr>
          <p:cNvPicPr>
            <a:picLocks noChangeAspect="1"/>
          </p:cNvPicPr>
          <p:nvPr/>
        </p:nvPicPr>
        <p:blipFill>
          <a:blip r:embed="rId4"/>
          <a:stretch>
            <a:fillRect/>
          </a:stretch>
        </p:blipFill>
        <p:spPr>
          <a:xfrm>
            <a:off x="1536553" y="4444493"/>
            <a:ext cx="2108491" cy="1635704"/>
          </a:xfrm>
          <a:prstGeom prst="rect">
            <a:avLst/>
          </a:prstGeom>
        </p:spPr>
      </p:pic>
      <p:sp>
        <p:nvSpPr>
          <p:cNvPr id="23" name="Content Placeholder 4">
            <a:extLst>
              <a:ext uri="{FF2B5EF4-FFF2-40B4-BE49-F238E27FC236}">
                <a16:creationId xmlns:a16="http://schemas.microsoft.com/office/drawing/2014/main" id="{C167EFB6-4602-4E48-8A0E-C987B3FC6FBD}"/>
              </a:ext>
            </a:extLst>
          </p:cNvPr>
          <p:cNvSpPr txBox="1">
            <a:spLocks/>
          </p:cNvSpPr>
          <p:nvPr/>
        </p:nvSpPr>
        <p:spPr>
          <a:xfrm>
            <a:off x="1939637" y="6432839"/>
            <a:ext cx="10252363" cy="47148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cs typeface="Calibri Light"/>
              </a:rPr>
              <a:t>Lien </a:t>
            </a:r>
            <a:r>
              <a:rPr lang="en-US" b="1" err="1">
                <a:cs typeface="Calibri Light"/>
              </a:rPr>
              <a:t>vers</a:t>
            </a:r>
            <a:r>
              <a:rPr lang="en-US" b="1">
                <a:cs typeface="Calibri Light"/>
              </a:rPr>
              <a:t> les démos de </a:t>
            </a:r>
            <a:r>
              <a:rPr lang="en-US" b="1" err="1">
                <a:cs typeface="Calibri Light"/>
              </a:rPr>
              <a:t>ces</a:t>
            </a:r>
            <a:r>
              <a:rPr lang="en-US" b="1">
                <a:cs typeface="Calibri Light"/>
              </a:rPr>
              <a:t> </a:t>
            </a:r>
            <a:r>
              <a:rPr lang="en-US" b="1" err="1">
                <a:cs typeface="Calibri Light"/>
              </a:rPr>
              <a:t>bonnes</a:t>
            </a:r>
            <a:r>
              <a:rPr lang="en-US" b="1">
                <a:cs typeface="Calibri Light"/>
              </a:rPr>
              <a:t> </a:t>
            </a:r>
            <a:r>
              <a:rPr lang="en-US" b="1" err="1">
                <a:cs typeface="Calibri Light"/>
              </a:rPr>
              <a:t>pratiques</a:t>
            </a:r>
            <a:r>
              <a:rPr lang="en-US" b="1">
                <a:cs typeface="Calibri Light"/>
              </a:rPr>
              <a:t> : </a:t>
            </a:r>
            <a:r>
              <a:rPr lang="en-US">
                <a:solidFill>
                  <a:srgbClr val="000000"/>
                </a:solidFill>
                <a:cs typeface="Calibri Light"/>
                <a:hlinkClick r:id="rId5"/>
              </a:rPr>
              <a:t>https://jamesdld.github.io/terraform/Best-Practice/</a:t>
            </a:r>
            <a:r>
              <a:rPr lang="en-US">
                <a:solidFill>
                  <a:srgbClr val="000000"/>
                </a:solidFill>
                <a:cs typeface="Calibri Light"/>
              </a:rPr>
              <a:t>  </a:t>
            </a:r>
            <a:endParaRPr lang="en-US">
              <a:cs typeface="Calibri Light"/>
            </a:endParaRPr>
          </a:p>
        </p:txBody>
      </p:sp>
    </p:spTree>
    <p:extLst>
      <p:ext uri="{BB962C8B-B14F-4D97-AF65-F5344CB8AC3E}">
        <p14:creationId xmlns:p14="http://schemas.microsoft.com/office/powerpoint/2010/main" val="130924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722F3C2-8A7D-44CB-A7D6-40A98F60A594}"/>
              </a:ext>
            </a:extLst>
          </p:cNvPr>
          <p:cNvSpPr>
            <a:spLocks noGrp="1"/>
          </p:cNvSpPr>
          <p:nvPr>
            <p:ph type="title"/>
          </p:nvPr>
        </p:nvSpPr>
        <p:spPr/>
        <p:txBody>
          <a:bodyPr>
            <a:normAutofit/>
          </a:bodyPr>
          <a:lstStyle/>
          <a:p>
            <a:r>
              <a:rPr lang="fr-FR" b="0"/>
              <a:t>Utiliser des </a:t>
            </a:r>
            <a:r>
              <a:rPr lang="fr-FR" b="0" err="1"/>
              <a:t>remote</a:t>
            </a:r>
            <a:r>
              <a:rPr lang="fr-FR" b="0"/>
              <a:t> backends</a:t>
            </a:r>
            <a:endParaRPr lang="fr-FR" b="0" err="1">
              <a:cs typeface="Calibri"/>
            </a:endParaRPr>
          </a:p>
        </p:txBody>
      </p:sp>
      <p:sp>
        <p:nvSpPr>
          <p:cNvPr id="5" name="Content Placeholder 4">
            <a:extLst>
              <a:ext uri="{FF2B5EF4-FFF2-40B4-BE49-F238E27FC236}">
                <a16:creationId xmlns:a16="http://schemas.microsoft.com/office/drawing/2014/main" id="{D4446284-AE71-4457-8C37-0DDF0D27036F}"/>
              </a:ext>
            </a:extLst>
          </p:cNvPr>
          <p:cNvSpPr>
            <a:spLocks noGrp="1"/>
          </p:cNvSpPr>
          <p:nvPr>
            <p:ph idx="1"/>
          </p:nvPr>
        </p:nvSpPr>
        <p:spPr>
          <a:xfrm>
            <a:off x="838201" y="1348221"/>
            <a:ext cx="10252363" cy="471488"/>
          </a:xfrm>
        </p:spPr>
        <p:txBody>
          <a:bodyPr vert="horz" lIns="91440" tIns="45720" rIns="91440" bIns="45720" rtlCol="0" anchor="t">
            <a:normAutofit/>
          </a:bodyPr>
          <a:lstStyle/>
          <a:p>
            <a:r>
              <a:rPr lang="en-US" b="1">
                <a:cs typeface="Calibri Light"/>
              </a:rPr>
              <a:t>Lien </a:t>
            </a:r>
            <a:r>
              <a:rPr lang="en-US" b="1" err="1">
                <a:cs typeface="Calibri Light"/>
              </a:rPr>
              <a:t>vers</a:t>
            </a:r>
            <a:r>
              <a:rPr lang="en-US" b="1">
                <a:cs typeface="Calibri Light"/>
              </a:rPr>
              <a:t> le LAB : </a:t>
            </a:r>
            <a:r>
              <a:rPr lang="en-US">
                <a:cs typeface="Calibri Light"/>
                <a:hlinkClick r:id="rId2"/>
              </a:rPr>
              <a:t>https://jamesdld.github.io/terraform/Best-Practice/BestPractice-1/</a:t>
            </a:r>
            <a:r>
              <a:rPr lang="en-US">
                <a:cs typeface="Calibri Light"/>
              </a:rPr>
              <a:t> </a:t>
            </a:r>
          </a:p>
        </p:txBody>
      </p:sp>
      <p:sp>
        <p:nvSpPr>
          <p:cNvPr id="9" name="Espace réservé du contenu 7">
            <a:extLst>
              <a:ext uri="{FF2B5EF4-FFF2-40B4-BE49-F238E27FC236}">
                <a16:creationId xmlns:a16="http://schemas.microsoft.com/office/drawing/2014/main" id="{D408AA9F-9A04-4E7E-9118-91B3F43408A4}"/>
              </a:ext>
            </a:extLst>
          </p:cNvPr>
          <p:cNvSpPr txBox="1">
            <a:spLocks/>
          </p:cNvSpPr>
          <p:nvPr/>
        </p:nvSpPr>
        <p:spPr>
          <a:xfrm>
            <a:off x="838200" y="2463511"/>
            <a:ext cx="5070765" cy="4528128"/>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Calibri"/>
                <a:cs typeface="Calibri"/>
              </a:rPr>
              <a:t>Authentification avec une access key : </a:t>
            </a:r>
          </a:p>
        </p:txBody>
      </p:sp>
      <p:sp>
        <p:nvSpPr>
          <p:cNvPr id="10" name="Espace réservé du contenu 7">
            <a:extLst>
              <a:ext uri="{FF2B5EF4-FFF2-40B4-BE49-F238E27FC236}">
                <a16:creationId xmlns:a16="http://schemas.microsoft.com/office/drawing/2014/main" id="{4BBA8E07-B657-41DE-854D-744AA6DA4788}"/>
              </a:ext>
            </a:extLst>
          </p:cNvPr>
          <p:cNvSpPr txBox="1">
            <a:spLocks/>
          </p:cNvSpPr>
          <p:nvPr/>
        </p:nvSpPr>
        <p:spPr>
          <a:xfrm>
            <a:off x="6816436" y="2449656"/>
            <a:ext cx="5070765" cy="4541982"/>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a:latin typeface="Calibri"/>
                <a:cs typeface="Calibri"/>
              </a:rPr>
              <a:t>Authentification avec un Service Principal : </a:t>
            </a:r>
          </a:p>
        </p:txBody>
      </p:sp>
      <p:pic>
        <p:nvPicPr>
          <p:cNvPr id="15" name="Picture 15" descr="A close up of text on a black background&#10;&#10;Description generated with very high confidence">
            <a:extLst>
              <a:ext uri="{FF2B5EF4-FFF2-40B4-BE49-F238E27FC236}">
                <a16:creationId xmlns:a16="http://schemas.microsoft.com/office/drawing/2014/main" id="{11D7BD19-615D-4AA6-B5FF-3EBFA2738684}"/>
              </a:ext>
            </a:extLst>
          </p:cNvPr>
          <p:cNvPicPr>
            <a:picLocks noChangeAspect="1"/>
          </p:cNvPicPr>
          <p:nvPr/>
        </p:nvPicPr>
        <p:blipFill>
          <a:blip r:embed="rId3"/>
          <a:stretch>
            <a:fillRect/>
          </a:stretch>
        </p:blipFill>
        <p:spPr>
          <a:xfrm>
            <a:off x="360218" y="3349207"/>
            <a:ext cx="5728854" cy="2999767"/>
          </a:xfrm>
          <a:prstGeom prst="rect">
            <a:avLst/>
          </a:prstGeom>
        </p:spPr>
      </p:pic>
      <p:pic>
        <p:nvPicPr>
          <p:cNvPr id="17" name="Picture 17" descr="A screenshot of a cell phone&#10;&#10;Description generated with very high confidence">
            <a:extLst>
              <a:ext uri="{FF2B5EF4-FFF2-40B4-BE49-F238E27FC236}">
                <a16:creationId xmlns:a16="http://schemas.microsoft.com/office/drawing/2014/main" id="{9D5FA7F4-0AE6-4284-8472-F2F4E6987B38}"/>
              </a:ext>
            </a:extLst>
          </p:cNvPr>
          <p:cNvPicPr>
            <a:picLocks noChangeAspect="1"/>
          </p:cNvPicPr>
          <p:nvPr/>
        </p:nvPicPr>
        <p:blipFill>
          <a:blip r:embed="rId4"/>
          <a:stretch>
            <a:fillRect/>
          </a:stretch>
        </p:blipFill>
        <p:spPr>
          <a:xfrm>
            <a:off x="6511636" y="3346012"/>
            <a:ext cx="5458690" cy="2999229"/>
          </a:xfrm>
          <a:prstGeom prst="rect">
            <a:avLst/>
          </a:prstGeom>
        </p:spPr>
      </p:pic>
    </p:spTree>
    <p:extLst>
      <p:ext uri="{BB962C8B-B14F-4D97-AF65-F5344CB8AC3E}">
        <p14:creationId xmlns:p14="http://schemas.microsoft.com/office/powerpoint/2010/main" val="229906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722F3C2-8A7D-44CB-A7D6-40A98F60A594}"/>
              </a:ext>
            </a:extLst>
          </p:cNvPr>
          <p:cNvSpPr>
            <a:spLocks noGrp="1"/>
          </p:cNvSpPr>
          <p:nvPr>
            <p:ph type="title"/>
          </p:nvPr>
        </p:nvSpPr>
        <p:spPr/>
        <p:txBody>
          <a:bodyPr>
            <a:normAutofit fontScale="90000"/>
          </a:bodyPr>
          <a:lstStyle/>
          <a:p>
            <a:r>
              <a:rPr lang="fr-FR" b="0"/>
              <a:t>Maîtriser les versions de </a:t>
            </a:r>
            <a:r>
              <a:rPr lang="fr-FR" b="0" err="1"/>
              <a:t>Terraform</a:t>
            </a:r>
            <a:r>
              <a:rPr lang="fr-FR" b="0"/>
              <a:t>, des providers et des modules à utiliser</a:t>
            </a:r>
            <a:endParaRPr lang="fr-FR" b="0" err="1">
              <a:cs typeface="Calibri"/>
            </a:endParaRPr>
          </a:p>
        </p:txBody>
      </p:sp>
      <p:sp>
        <p:nvSpPr>
          <p:cNvPr id="5" name="Content Placeholder 4">
            <a:extLst>
              <a:ext uri="{FF2B5EF4-FFF2-40B4-BE49-F238E27FC236}">
                <a16:creationId xmlns:a16="http://schemas.microsoft.com/office/drawing/2014/main" id="{D4446284-AE71-4457-8C37-0DDF0D27036F}"/>
              </a:ext>
            </a:extLst>
          </p:cNvPr>
          <p:cNvSpPr>
            <a:spLocks noGrp="1"/>
          </p:cNvSpPr>
          <p:nvPr>
            <p:ph idx="1"/>
          </p:nvPr>
        </p:nvSpPr>
        <p:spPr>
          <a:xfrm>
            <a:off x="838201" y="1348221"/>
            <a:ext cx="10252363" cy="471488"/>
          </a:xfrm>
        </p:spPr>
        <p:txBody>
          <a:bodyPr vert="horz" lIns="91440" tIns="45720" rIns="91440" bIns="45720" rtlCol="0" anchor="t">
            <a:normAutofit/>
          </a:bodyPr>
          <a:lstStyle/>
          <a:p>
            <a:r>
              <a:rPr lang="en-US" b="1">
                <a:cs typeface="Calibri Light"/>
              </a:rPr>
              <a:t>Lien </a:t>
            </a:r>
            <a:r>
              <a:rPr lang="en-US" b="1" err="1">
                <a:cs typeface="Calibri Light"/>
              </a:rPr>
              <a:t>vers</a:t>
            </a:r>
            <a:r>
              <a:rPr lang="en-US" b="1">
                <a:cs typeface="Calibri Light"/>
              </a:rPr>
              <a:t> le LAB : </a:t>
            </a:r>
            <a:r>
              <a:rPr lang="en-US">
                <a:cs typeface="Calibri Light"/>
                <a:hlinkClick r:id="rId2"/>
              </a:rPr>
              <a:t>https://jamesdld.github.io/terraform/Best-Practice/BestPractice-2/</a:t>
            </a:r>
            <a:r>
              <a:rPr lang="en-US">
                <a:cs typeface="Calibri Light"/>
              </a:rPr>
              <a:t> </a:t>
            </a:r>
          </a:p>
        </p:txBody>
      </p:sp>
      <p:sp>
        <p:nvSpPr>
          <p:cNvPr id="9" name="Espace réservé du contenu 7">
            <a:extLst>
              <a:ext uri="{FF2B5EF4-FFF2-40B4-BE49-F238E27FC236}">
                <a16:creationId xmlns:a16="http://schemas.microsoft.com/office/drawing/2014/main" id="{D408AA9F-9A04-4E7E-9118-91B3F43408A4}"/>
              </a:ext>
            </a:extLst>
          </p:cNvPr>
          <p:cNvSpPr txBox="1">
            <a:spLocks/>
          </p:cNvSpPr>
          <p:nvPr/>
        </p:nvSpPr>
        <p:spPr>
          <a:xfrm>
            <a:off x="519546" y="2061729"/>
            <a:ext cx="4087093" cy="4535055"/>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Calibri"/>
                <a:cs typeface="Calibri"/>
              </a:rPr>
              <a:t>Version de Terraform</a:t>
            </a:r>
          </a:p>
        </p:txBody>
      </p:sp>
      <p:sp>
        <p:nvSpPr>
          <p:cNvPr id="12" name="Espace réservé du contenu 7">
            <a:extLst>
              <a:ext uri="{FF2B5EF4-FFF2-40B4-BE49-F238E27FC236}">
                <a16:creationId xmlns:a16="http://schemas.microsoft.com/office/drawing/2014/main" id="{F2AD8413-5ADB-4C14-8D6E-8B69DE21A4E2}"/>
              </a:ext>
            </a:extLst>
          </p:cNvPr>
          <p:cNvSpPr txBox="1">
            <a:spLocks/>
          </p:cNvSpPr>
          <p:nvPr/>
        </p:nvSpPr>
        <p:spPr>
          <a:xfrm>
            <a:off x="568036" y="4832637"/>
            <a:ext cx="4087093" cy="1293092"/>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Calibri"/>
                <a:cs typeface="Calibri"/>
              </a:rPr>
              <a:t>Provider AzureRm</a:t>
            </a:r>
            <a:endParaRPr lang="en-US"/>
          </a:p>
        </p:txBody>
      </p:sp>
      <p:sp>
        <p:nvSpPr>
          <p:cNvPr id="13" name="Espace réservé du contenu 7">
            <a:extLst>
              <a:ext uri="{FF2B5EF4-FFF2-40B4-BE49-F238E27FC236}">
                <a16:creationId xmlns:a16="http://schemas.microsoft.com/office/drawing/2014/main" id="{0A3A4776-8E01-446E-9D5C-3438FEB47729}"/>
              </a:ext>
            </a:extLst>
          </p:cNvPr>
          <p:cNvSpPr txBox="1">
            <a:spLocks/>
          </p:cNvSpPr>
          <p:nvPr/>
        </p:nvSpPr>
        <p:spPr>
          <a:xfrm>
            <a:off x="6095998" y="2061727"/>
            <a:ext cx="4087093" cy="4535055"/>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Calibri"/>
                <a:cs typeface="Calibri"/>
              </a:rPr>
              <a:t>Module</a:t>
            </a: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016190CC-E9EA-4B12-A31D-C60BC92BD391}"/>
              </a:ext>
            </a:extLst>
          </p:cNvPr>
          <p:cNvPicPr>
            <a:picLocks noChangeAspect="1"/>
          </p:cNvPicPr>
          <p:nvPr/>
        </p:nvPicPr>
        <p:blipFill>
          <a:blip r:embed="rId3"/>
          <a:stretch>
            <a:fillRect/>
          </a:stretch>
        </p:blipFill>
        <p:spPr>
          <a:xfrm>
            <a:off x="443346" y="2450071"/>
            <a:ext cx="3879272" cy="2082550"/>
          </a:xfrm>
          <a:prstGeom prst="rect">
            <a:avLst/>
          </a:prstGeom>
        </p:spPr>
      </p:pic>
      <p:pic>
        <p:nvPicPr>
          <p:cNvPr id="4" name="Picture 6" descr="A screen shot of a social media post&#10;&#10;Description generated with very high confidence">
            <a:extLst>
              <a:ext uri="{FF2B5EF4-FFF2-40B4-BE49-F238E27FC236}">
                <a16:creationId xmlns:a16="http://schemas.microsoft.com/office/drawing/2014/main" id="{EE99D191-B811-488A-A374-E65994CAF932}"/>
              </a:ext>
            </a:extLst>
          </p:cNvPr>
          <p:cNvPicPr>
            <a:picLocks noChangeAspect="1"/>
          </p:cNvPicPr>
          <p:nvPr/>
        </p:nvPicPr>
        <p:blipFill>
          <a:blip r:embed="rId4"/>
          <a:stretch>
            <a:fillRect/>
          </a:stretch>
        </p:blipFill>
        <p:spPr>
          <a:xfrm>
            <a:off x="443346" y="5184504"/>
            <a:ext cx="3650672" cy="1670590"/>
          </a:xfrm>
          <a:prstGeom prst="rect">
            <a:avLst/>
          </a:prstGeom>
        </p:spPr>
      </p:pic>
      <p:pic>
        <p:nvPicPr>
          <p:cNvPr id="18" name="Picture 18" descr="A screenshot of a cell phone&#10;&#10;Description generated with very high confidence">
            <a:extLst>
              <a:ext uri="{FF2B5EF4-FFF2-40B4-BE49-F238E27FC236}">
                <a16:creationId xmlns:a16="http://schemas.microsoft.com/office/drawing/2014/main" id="{4FC4E415-B4AD-45EE-B24E-398D58733C1B}"/>
              </a:ext>
            </a:extLst>
          </p:cNvPr>
          <p:cNvPicPr>
            <a:picLocks noChangeAspect="1"/>
          </p:cNvPicPr>
          <p:nvPr/>
        </p:nvPicPr>
        <p:blipFill>
          <a:blip r:embed="rId5"/>
          <a:stretch>
            <a:fillRect/>
          </a:stretch>
        </p:blipFill>
        <p:spPr>
          <a:xfrm>
            <a:off x="5888182" y="2452256"/>
            <a:ext cx="5846618" cy="1946563"/>
          </a:xfrm>
          <a:prstGeom prst="rect">
            <a:avLst/>
          </a:prstGeom>
        </p:spPr>
      </p:pic>
    </p:spTree>
    <p:extLst>
      <p:ext uri="{BB962C8B-B14F-4D97-AF65-F5344CB8AC3E}">
        <p14:creationId xmlns:p14="http://schemas.microsoft.com/office/powerpoint/2010/main" val="47047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722F3C2-8A7D-44CB-A7D6-40A98F60A594}"/>
              </a:ext>
            </a:extLst>
          </p:cNvPr>
          <p:cNvSpPr>
            <a:spLocks noGrp="1"/>
          </p:cNvSpPr>
          <p:nvPr>
            <p:ph type="title"/>
          </p:nvPr>
        </p:nvSpPr>
        <p:spPr/>
        <p:txBody>
          <a:bodyPr>
            <a:normAutofit/>
          </a:bodyPr>
          <a:lstStyle/>
          <a:p>
            <a:r>
              <a:rPr lang="fr-FR" sz="4900" b="0"/>
              <a:t>Utiliser les dépendances implicites</a:t>
            </a:r>
          </a:p>
        </p:txBody>
      </p:sp>
      <p:sp>
        <p:nvSpPr>
          <p:cNvPr id="5" name="Content Placeholder 4">
            <a:extLst>
              <a:ext uri="{FF2B5EF4-FFF2-40B4-BE49-F238E27FC236}">
                <a16:creationId xmlns:a16="http://schemas.microsoft.com/office/drawing/2014/main" id="{D4446284-AE71-4457-8C37-0DDF0D27036F}"/>
              </a:ext>
            </a:extLst>
          </p:cNvPr>
          <p:cNvSpPr>
            <a:spLocks noGrp="1"/>
          </p:cNvSpPr>
          <p:nvPr>
            <p:ph idx="1"/>
          </p:nvPr>
        </p:nvSpPr>
        <p:spPr>
          <a:xfrm>
            <a:off x="838201" y="1348221"/>
            <a:ext cx="10252363" cy="471488"/>
          </a:xfrm>
        </p:spPr>
        <p:txBody>
          <a:bodyPr vert="horz" lIns="91440" tIns="45720" rIns="91440" bIns="45720" rtlCol="0" anchor="t">
            <a:normAutofit/>
          </a:bodyPr>
          <a:lstStyle/>
          <a:p>
            <a:r>
              <a:rPr lang="en-US" b="1">
                <a:cs typeface="Calibri Light"/>
              </a:rPr>
              <a:t>Lien vers le LAB : </a:t>
            </a:r>
            <a:r>
              <a:rPr lang="en-US">
                <a:cs typeface="Calibri Light"/>
                <a:hlinkClick r:id="rId2"/>
              </a:rPr>
              <a:t>https://jamesdld.github.io/terraform/Best-Practice/BestPractice-3/</a:t>
            </a:r>
            <a:r>
              <a:rPr lang="en-US">
                <a:cs typeface="Calibri Light"/>
              </a:rPr>
              <a:t> </a:t>
            </a:r>
          </a:p>
        </p:txBody>
      </p:sp>
      <p:sp>
        <p:nvSpPr>
          <p:cNvPr id="9" name="Espace réservé du contenu 7">
            <a:extLst>
              <a:ext uri="{FF2B5EF4-FFF2-40B4-BE49-F238E27FC236}">
                <a16:creationId xmlns:a16="http://schemas.microsoft.com/office/drawing/2014/main" id="{D408AA9F-9A04-4E7E-9118-91B3F43408A4}"/>
              </a:ext>
            </a:extLst>
          </p:cNvPr>
          <p:cNvSpPr txBox="1">
            <a:spLocks/>
          </p:cNvSpPr>
          <p:nvPr/>
        </p:nvSpPr>
        <p:spPr>
          <a:xfrm>
            <a:off x="519546" y="2061729"/>
            <a:ext cx="4087093" cy="4535055"/>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a:latin typeface="Calibri"/>
                <a:cs typeface="Calibri"/>
              </a:rPr>
              <a:t>Dépendances implicites et explicites</a:t>
            </a:r>
            <a:endParaRPr lang="fr-FR">
              <a:cs typeface="Calibri Light"/>
            </a:endParaRPr>
          </a:p>
        </p:txBody>
      </p:sp>
      <p:pic>
        <p:nvPicPr>
          <p:cNvPr id="3" name="Picture 6" descr="A screenshot of a cell phone&#10;&#10;Description generated with very high confidence">
            <a:extLst>
              <a:ext uri="{FF2B5EF4-FFF2-40B4-BE49-F238E27FC236}">
                <a16:creationId xmlns:a16="http://schemas.microsoft.com/office/drawing/2014/main" id="{7FA2B108-2193-4178-8866-2A7201227D18}"/>
              </a:ext>
            </a:extLst>
          </p:cNvPr>
          <p:cNvPicPr>
            <a:picLocks noChangeAspect="1"/>
          </p:cNvPicPr>
          <p:nvPr/>
        </p:nvPicPr>
        <p:blipFill>
          <a:blip r:embed="rId3"/>
          <a:stretch>
            <a:fillRect/>
          </a:stretch>
        </p:blipFill>
        <p:spPr>
          <a:xfrm>
            <a:off x="2071254" y="2569593"/>
            <a:ext cx="7696200" cy="4081013"/>
          </a:xfrm>
          <a:prstGeom prst="rect">
            <a:avLst/>
          </a:prstGeom>
        </p:spPr>
      </p:pic>
    </p:spTree>
    <p:extLst>
      <p:ext uri="{BB962C8B-B14F-4D97-AF65-F5344CB8AC3E}">
        <p14:creationId xmlns:p14="http://schemas.microsoft.com/office/powerpoint/2010/main" val="301453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722F3C2-8A7D-44CB-A7D6-40A98F60A594}"/>
              </a:ext>
            </a:extLst>
          </p:cNvPr>
          <p:cNvSpPr>
            <a:spLocks noGrp="1"/>
          </p:cNvSpPr>
          <p:nvPr>
            <p:ph type="title"/>
          </p:nvPr>
        </p:nvSpPr>
        <p:spPr/>
        <p:txBody>
          <a:bodyPr>
            <a:normAutofit/>
          </a:bodyPr>
          <a:lstStyle/>
          <a:p>
            <a:pPr algn="just"/>
            <a:r>
              <a:rPr lang="fr-FR" sz="4900" b="0"/>
              <a:t>Utiliser des modules</a:t>
            </a:r>
            <a:endParaRPr lang="fr-FR" sz="4900" b="0" u="sng">
              <a:cs typeface="Calibri"/>
            </a:endParaRPr>
          </a:p>
        </p:txBody>
      </p:sp>
      <p:sp>
        <p:nvSpPr>
          <p:cNvPr id="4" name="Content Placeholder 3">
            <a:extLst>
              <a:ext uri="{FF2B5EF4-FFF2-40B4-BE49-F238E27FC236}">
                <a16:creationId xmlns:a16="http://schemas.microsoft.com/office/drawing/2014/main" id="{550BD3D9-4E91-467F-BB00-C8B872CE32FD}"/>
              </a:ext>
            </a:extLst>
          </p:cNvPr>
          <p:cNvSpPr>
            <a:spLocks noGrp="1"/>
          </p:cNvSpPr>
          <p:nvPr>
            <p:ph idx="1"/>
          </p:nvPr>
        </p:nvSpPr>
        <p:spPr>
          <a:xfrm>
            <a:off x="838199" y="1438275"/>
            <a:ext cx="11104419" cy="4738688"/>
          </a:xfrm>
        </p:spPr>
        <p:txBody>
          <a:bodyPr vert="horz" lIns="91440" tIns="45720" rIns="91440" bIns="45720" rtlCol="0" anchor="t">
            <a:normAutofit/>
          </a:bodyPr>
          <a:lstStyle/>
          <a:p>
            <a:pPr marL="285750" indent="-285750">
              <a:buFont typeface="Arial"/>
              <a:buChar char="•"/>
            </a:pPr>
            <a:r>
              <a:rPr lang="en-US" sz="2000" err="1">
                <a:cs typeface="Calibri Light"/>
              </a:rPr>
              <a:t>Création</a:t>
            </a:r>
            <a:r>
              <a:rPr lang="en-US" sz="2000">
                <a:cs typeface="Calibri Light"/>
              </a:rPr>
              <a:t> de </a:t>
            </a:r>
            <a:r>
              <a:rPr lang="en-US" sz="2000" err="1">
                <a:cs typeface="Calibri Light"/>
              </a:rPr>
              <a:t>vos</a:t>
            </a:r>
            <a:r>
              <a:rPr lang="en-US" sz="2000">
                <a:cs typeface="Calibri Light"/>
              </a:rPr>
              <a:t> modules </a:t>
            </a:r>
            <a:r>
              <a:rPr lang="en-US" sz="2000" err="1">
                <a:cs typeface="Calibri Light"/>
              </a:rPr>
              <a:t>stockés</a:t>
            </a:r>
            <a:r>
              <a:rPr lang="en-US" sz="2000">
                <a:cs typeface="Calibri Light"/>
              </a:rPr>
              <a:t> dans </a:t>
            </a:r>
            <a:r>
              <a:rPr lang="en-US" sz="2000" err="1">
                <a:cs typeface="Calibri Light"/>
              </a:rPr>
              <a:t>votre</a:t>
            </a:r>
            <a:r>
              <a:rPr lang="en-US" sz="2000">
                <a:cs typeface="Calibri Light"/>
              </a:rPr>
              <a:t> code Terraform</a:t>
            </a:r>
            <a:endParaRPr lang="fr-FR" sz="2000">
              <a:cs typeface="Calibri Light"/>
            </a:endParaRPr>
          </a:p>
          <a:p>
            <a:pPr marL="285750" indent="-285750">
              <a:buFont typeface="Arial"/>
              <a:buChar char="•"/>
            </a:pPr>
            <a:endParaRPr lang="en-US" sz="2000">
              <a:cs typeface="Calibri Light"/>
            </a:endParaRPr>
          </a:p>
          <a:p>
            <a:pPr marL="285750" indent="-285750">
              <a:buFont typeface="Arial"/>
              <a:buChar char="•"/>
            </a:pPr>
            <a:r>
              <a:rPr lang="en-US" sz="2000" err="1">
                <a:cs typeface="Calibri Light"/>
              </a:rPr>
              <a:t>Création</a:t>
            </a:r>
            <a:r>
              <a:rPr lang="en-US" sz="2000">
                <a:cs typeface="Calibri Light"/>
              </a:rPr>
              <a:t> de </a:t>
            </a:r>
            <a:r>
              <a:rPr lang="en-US" sz="2000" err="1">
                <a:cs typeface="Calibri Light"/>
              </a:rPr>
              <a:t>vos</a:t>
            </a:r>
            <a:r>
              <a:rPr lang="en-US" sz="2000">
                <a:cs typeface="Calibri Light"/>
              </a:rPr>
              <a:t> modules </a:t>
            </a:r>
            <a:r>
              <a:rPr lang="en-US" sz="2000" err="1">
                <a:cs typeface="Calibri Light"/>
              </a:rPr>
              <a:t>hébergés</a:t>
            </a:r>
            <a:r>
              <a:rPr lang="en-US" sz="2000">
                <a:cs typeface="Calibri Light"/>
              </a:rPr>
              <a:t> dans des repository Git (</a:t>
            </a:r>
            <a:r>
              <a:rPr lang="en-US" sz="2000" err="1">
                <a:cs typeface="Calibri Light"/>
              </a:rPr>
              <a:t>utilisation</a:t>
            </a:r>
            <a:r>
              <a:rPr lang="en-US" sz="2000">
                <a:cs typeface="Calibri Light"/>
              </a:rPr>
              <a:t> des tags </a:t>
            </a:r>
            <a:r>
              <a:rPr lang="en-US" sz="2000" err="1">
                <a:cs typeface="Calibri Light"/>
              </a:rPr>
              <a:t>ou</a:t>
            </a:r>
            <a:r>
              <a:rPr lang="en-US" sz="2000">
                <a:cs typeface="Calibri Light"/>
              </a:rPr>
              <a:t> branches)</a:t>
            </a:r>
          </a:p>
          <a:p>
            <a:pPr marL="285750" indent="-285750">
              <a:buFont typeface="Arial"/>
              <a:buChar char="•"/>
            </a:pPr>
            <a:endParaRPr lang="en-US" sz="2000">
              <a:cs typeface="Calibri Light"/>
            </a:endParaRPr>
          </a:p>
          <a:p>
            <a:pPr marL="285750" indent="-285750">
              <a:buFont typeface="Arial"/>
              <a:buChar char="•"/>
            </a:pPr>
            <a:r>
              <a:rPr lang="en-US" sz="2000" err="1">
                <a:cs typeface="Calibri Light"/>
              </a:rPr>
              <a:t>Utilisation</a:t>
            </a:r>
            <a:r>
              <a:rPr lang="en-US" sz="2000">
                <a:cs typeface="Calibri Light"/>
              </a:rPr>
              <a:t> des modules </a:t>
            </a:r>
            <a:r>
              <a:rPr lang="en-US" sz="2000" err="1">
                <a:cs typeface="Calibri Light"/>
              </a:rPr>
              <a:t>fournies</a:t>
            </a:r>
            <a:r>
              <a:rPr lang="en-US" sz="2000">
                <a:cs typeface="Calibri Light"/>
              </a:rPr>
              <a:t> dans le public registry </a:t>
            </a:r>
            <a:r>
              <a:rPr lang="en-US" sz="2000">
                <a:cs typeface="Calibri Light"/>
                <a:hlinkClick r:id="rId2"/>
              </a:rPr>
              <a:t>https://registry.terraform.io/search?q=azure&amp;verified=false</a:t>
            </a:r>
            <a:r>
              <a:rPr lang="en-US" sz="2000">
                <a:cs typeface="Calibri Light"/>
              </a:rPr>
              <a:t> </a:t>
            </a:r>
          </a:p>
          <a:p>
            <a:endParaRPr lang="en-US">
              <a:cs typeface="Calibri Light"/>
            </a:endParaRPr>
          </a:p>
          <a:p>
            <a:endParaRPr lang="en-US">
              <a:cs typeface="Calibri Light"/>
            </a:endParaRPr>
          </a:p>
        </p:txBody>
      </p:sp>
    </p:spTree>
    <p:extLst>
      <p:ext uri="{BB962C8B-B14F-4D97-AF65-F5344CB8AC3E}">
        <p14:creationId xmlns:p14="http://schemas.microsoft.com/office/powerpoint/2010/main" val="169486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722F3C2-8A7D-44CB-A7D6-40A98F60A594}"/>
              </a:ext>
            </a:extLst>
          </p:cNvPr>
          <p:cNvSpPr>
            <a:spLocks noGrp="1"/>
          </p:cNvSpPr>
          <p:nvPr>
            <p:ph type="title"/>
          </p:nvPr>
        </p:nvSpPr>
        <p:spPr>
          <a:xfrm>
            <a:off x="838200" y="365125"/>
            <a:ext cx="10515600" cy="930275"/>
          </a:xfrm>
        </p:spPr>
        <p:txBody>
          <a:bodyPr>
            <a:noAutofit/>
          </a:bodyPr>
          <a:lstStyle/>
          <a:p>
            <a:r>
              <a:rPr lang="fr-FR" sz="4000" b="0"/>
              <a:t>Les </a:t>
            </a:r>
            <a:r>
              <a:rPr lang="fr-FR" sz="4000" b="0" err="1"/>
              <a:t>template</a:t>
            </a:r>
            <a:r>
              <a:rPr lang="fr-FR" sz="4000" b="0"/>
              <a:t> ARM qu’en cas de dernier recours</a:t>
            </a:r>
            <a:endParaRPr lang="fr-FR" sz="4000" b="0">
              <a:cs typeface="Calibri"/>
            </a:endParaRPr>
          </a:p>
        </p:txBody>
      </p:sp>
      <p:sp>
        <p:nvSpPr>
          <p:cNvPr id="5" name="Content Placeholder 4">
            <a:extLst>
              <a:ext uri="{FF2B5EF4-FFF2-40B4-BE49-F238E27FC236}">
                <a16:creationId xmlns:a16="http://schemas.microsoft.com/office/drawing/2014/main" id="{D4446284-AE71-4457-8C37-0DDF0D27036F}"/>
              </a:ext>
            </a:extLst>
          </p:cNvPr>
          <p:cNvSpPr>
            <a:spLocks noGrp="1"/>
          </p:cNvSpPr>
          <p:nvPr>
            <p:ph idx="1"/>
          </p:nvPr>
        </p:nvSpPr>
        <p:spPr>
          <a:xfrm>
            <a:off x="838201" y="1348221"/>
            <a:ext cx="10252363" cy="471488"/>
          </a:xfrm>
        </p:spPr>
        <p:txBody>
          <a:bodyPr vert="horz" lIns="91440" tIns="45720" rIns="91440" bIns="45720" rtlCol="0" anchor="t">
            <a:normAutofit/>
          </a:bodyPr>
          <a:lstStyle/>
          <a:p>
            <a:r>
              <a:rPr lang="en-US" b="1">
                <a:cs typeface="Calibri Light"/>
              </a:rPr>
              <a:t>Lien </a:t>
            </a:r>
            <a:r>
              <a:rPr lang="en-US" b="1" err="1">
                <a:cs typeface="Calibri Light"/>
              </a:rPr>
              <a:t>vers</a:t>
            </a:r>
            <a:r>
              <a:rPr lang="en-US" b="1">
                <a:cs typeface="Calibri Light"/>
              </a:rPr>
              <a:t> le LAB : </a:t>
            </a:r>
            <a:r>
              <a:rPr lang="en-US">
                <a:cs typeface="Calibri Light"/>
                <a:hlinkClick r:id="rId2"/>
              </a:rPr>
              <a:t>https://jamesdld.github.io/terraform/Best-Practice/BestPractice-4/</a:t>
            </a:r>
            <a:r>
              <a:rPr lang="en-US">
                <a:cs typeface="Calibri Light"/>
              </a:rPr>
              <a:t> </a:t>
            </a:r>
          </a:p>
        </p:txBody>
      </p:sp>
      <p:sp>
        <p:nvSpPr>
          <p:cNvPr id="2" name="Espace réservé du contenu 7">
            <a:extLst>
              <a:ext uri="{FF2B5EF4-FFF2-40B4-BE49-F238E27FC236}">
                <a16:creationId xmlns:a16="http://schemas.microsoft.com/office/drawing/2014/main" id="{457CD11E-4904-4715-89B6-64A9B71D6169}"/>
              </a:ext>
            </a:extLst>
          </p:cNvPr>
          <p:cNvSpPr txBox="1">
            <a:spLocks/>
          </p:cNvSpPr>
          <p:nvPr/>
        </p:nvSpPr>
        <p:spPr>
          <a:xfrm>
            <a:off x="838200" y="1895475"/>
            <a:ext cx="10515600" cy="3669145"/>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lang="fr-FR" sz="1400" kern="1200" spc="0" baseline="0" dirty="0" smtClean="0">
                <a:solidFill>
                  <a:srgbClr val="323549"/>
                </a:solidFill>
                <a:latin typeface="+mj-lt"/>
                <a:ea typeface="+mn-ea"/>
                <a:cs typeface="+mn-cs"/>
              </a:defRPr>
            </a:lvl1pPr>
            <a:lvl2pPr marL="685800" indent="-228600" algn="l" defTabSz="914400" rtl="0" eaLnBrk="1" latinLnBrk="0" hangingPunct="1">
              <a:lnSpc>
                <a:spcPct val="100000"/>
              </a:lnSpc>
              <a:spcBef>
                <a:spcPts val="500"/>
              </a:spcBef>
              <a:buClr>
                <a:schemeClr val="accent4">
                  <a:lumMod val="90000"/>
                </a:schemeClr>
              </a:buClr>
              <a:buFont typeface="Wingdings" panose="05000000000000000000" pitchFamily="2" charset="2"/>
              <a:buChar char="§"/>
              <a:defRPr lang="fr-FR" sz="1400" kern="1200" spc="0" baseline="0" dirty="0" smtClean="0">
                <a:solidFill>
                  <a:srgbClr val="323549"/>
                </a:solidFill>
                <a:latin typeface="+mj-lt"/>
                <a:ea typeface="+mn-ea"/>
                <a:cs typeface="+mn-cs"/>
              </a:defRPr>
            </a:lvl2pPr>
            <a:lvl3pPr marL="1143000" indent="-228600" algn="l" defTabSz="914400" rtl="0" eaLnBrk="1" latinLnBrk="0" hangingPunct="1">
              <a:lnSpc>
                <a:spcPct val="100000"/>
              </a:lnSpc>
              <a:spcBef>
                <a:spcPts val="500"/>
              </a:spcBef>
              <a:buClr>
                <a:schemeClr val="accent5"/>
              </a:buClr>
              <a:buFont typeface="Wingdings" panose="05000000000000000000" pitchFamily="2" charset="2"/>
              <a:buChar char="ú"/>
              <a:defRPr lang="fr-FR" sz="1400" kern="1200" spc="0" baseline="0" dirty="0" smtClean="0">
                <a:solidFill>
                  <a:srgbClr val="323549"/>
                </a:solidFill>
                <a:latin typeface="+mj-lt"/>
                <a:ea typeface="+mn-ea"/>
                <a:cs typeface="+mn-cs"/>
              </a:defRPr>
            </a:lvl3pPr>
            <a:lvl4pPr marL="1600200" indent="-228600" algn="l" defTabSz="914400" rtl="0" eaLnBrk="1" latinLnBrk="0" hangingPunct="1">
              <a:lnSpc>
                <a:spcPct val="100000"/>
              </a:lnSpc>
              <a:spcBef>
                <a:spcPts val="500"/>
              </a:spcBef>
              <a:buClr>
                <a:schemeClr val="accent5"/>
              </a:buClr>
              <a:buFont typeface="Wingdings" panose="05000000000000000000" pitchFamily="2" charset="2"/>
              <a:buChar char=" "/>
              <a:defRPr lang="fr-FR" sz="1400" kern="1200" spc="0" baseline="0" dirty="0" smtClean="0">
                <a:solidFill>
                  <a:srgbClr val="323549"/>
                </a:solidFill>
                <a:latin typeface="+mj-lt"/>
                <a:ea typeface="+mn-ea"/>
                <a:cs typeface="+mn-cs"/>
              </a:defRPr>
            </a:lvl4pPr>
            <a:lvl5pPr marL="2057400" indent="-228600" algn="l" defTabSz="914400" rtl="0" eaLnBrk="1" latinLnBrk="0" hangingPunct="1">
              <a:lnSpc>
                <a:spcPct val="100000"/>
              </a:lnSpc>
              <a:spcBef>
                <a:spcPts val="500"/>
              </a:spcBef>
              <a:buClr>
                <a:schemeClr val="accent5"/>
              </a:buClr>
              <a:buFont typeface="Vrinda" panose="020B0502040204020203" pitchFamily="34" charset="0"/>
              <a:buChar char="­"/>
              <a:defRPr lang="fr-FR" sz="1400" kern="1200" spc="0" baseline="0" dirty="0">
                <a:solidFill>
                  <a:srgbClr val="32354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fr-FR" sz="1800">
                <a:latin typeface="+mn-lt"/>
                <a:cs typeface="Calibri"/>
              </a:rPr>
              <a:t>Privilégier l'usage de resources Terraform natives</a:t>
            </a:r>
          </a:p>
          <a:p>
            <a:pPr marL="342900" indent="-342900">
              <a:buAutoNum type="arabicPeriod"/>
            </a:pPr>
            <a:r>
              <a:rPr lang="fr-FR" sz="1800">
                <a:latin typeface="Calibri"/>
                <a:cs typeface="Calibri"/>
              </a:rPr>
              <a:t>Si la resources Terraform Azure n'existe pas, créer une feature request ici : </a:t>
            </a:r>
            <a:r>
              <a:rPr lang="fr-FR" sz="1800" u="sng">
                <a:solidFill>
                  <a:srgbClr val="000000"/>
                </a:solidFill>
                <a:latin typeface="Calibri"/>
                <a:cs typeface="Calibri"/>
                <a:hlinkClick r:id="rId3"/>
              </a:rPr>
              <a:t>https://github.com/terraform-providers/terraform-provider-azurerm/issues/new/choose</a:t>
            </a:r>
          </a:p>
          <a:p>
            <a:pPr marL="342900" indent="-342900">
              <a:buAutoNum type="arabicPeriod"/>
            </a:pPr>
            <a:endParaRPr lang="fr-FR" sz="1800" u="sng">
              <a:solidFill>
                <a:srgbClr val="000000"/>
              </a:solidFill>
              <a:latin typeface="Calibri"/>
              <a:cs typeface="Calibri"/>
            </a:endParaRPr>
          </a:p>
          <a:p>
            <a:r>
              <a:rPr lang="fr-FR" sz="1800" u="sng">
                <a:solidFill>
                  <a:srgbClr val="000000"/>
                </a:solidFill>
                <a:latin typeface="Calibri"/>
                <a:cs typeface="Calibri"/>
              </a:rPr>
              <a:t>Exemple d'appel de la </a:t>
            </a:r>
            <a:r>
              <a:rPr lang="fr-FR" sz="1800" u="sng" err="1">
                <a:solidFill>
                  <a:srgbClr val="000000"/>
                </a:solidFill>
                <a:latin typeface="Calibri"/>
                <a:cs typeface="Calibri"/>
              </a:rPr>
              <a:t>resource</a:t>
            </a:r>
            <a:r>
              <a:rPr lang="fr-FR" sz="1800" u="sng">
                <a:solidFill>
                  <a:srgbClr val="000000"/>
                </a:solidFill>
                <a:latin typeface="Calibri"/>
                <a:cs typeface="Calibri"/>
              </a:rPr>
              <a:t> :</a:t>
            </a:r>
          </a:p>
          <a:p>
            <a:pPr marL="342900" indent="-342900">
              <a:buAutoNum type="arabicPeriod"/>
            </a:pPr>
            <a:endParaRPr lang="en-US" sz="1800">
              <a:latin typeface="Calibri"/>
              <a:cs typeface="Calibri"/>
            </a:endParaRPr>
          </a:p>
          <a:p>
            <a:endParaRPr lang="en-US">
              <a:cs typeface="Calibri Light"/>
            </a:endParaRPr>
          </a:p>
        </p:txBody>
      </p:sp>
      <p:pic>
        <p:nvPicPr>
          <p:cNvPr id="10" name="Picture 10" descr="A screenshot of a cell phone&#10;&#10;Description generated with very high confidence">
            <a:extLst>
              <a:ext uri="{FF2B5EF4-FFF2-40B4-BE49-F238E27FC236}">
                <a16:creationId xmlns:a16="http://schemas.microsoft.com/office/drawing/2014/main" id="{F525CA20-4E3A-4D0E-B04A-CAC5784E0344}"/>
              </a:ext>
            </a:extLst>
          </p:cNvPr>
          <p:cNvPicPr>
            <a:picLocks noChangeAspect="1"/>
          </p:cNvPicPr>
          <p:nvPr/>
        </p:nvPicPr>
        <p:blipFill>
          <a:blip r:embed="rId4"/>
          <a:stretch>
            <a:fillRect/>
          </a:stretch>
        </p:blipFill>
        <p:spPr>
          <a:xfrm>
            <a:off x="928255" y="3730059"/>
            <a:ext cx="8832272" cy="3027772"/>
          </a:xfrm>
          <a:prstGeom prst="rect">
            <a:avLst/>
          </a:prstGeom>
        </p:spPr>
      </p:pic>
    </p:spTree>
    <p:extLst>
      <p:ext uri="{BB962C8B-B14F-4D97-AF65-F5344CB8AC3E}">
        <p14:creationId xmlns:p14="http://schemas.microsoft.com/office/powerpoint/2010/main" val="22367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5C1D4D6-BD3F-4058-9079-0E1AB02F68CE}"/>
              </a:ext>
            </a:extLst>
          </p:cNvPr>
          <p:cNvSpPr>
            <a:spLocks noGrp="1"/>
          </p:cNvSpPr>
          <p:nvPr>
            <p:ph type="ctrTitle"/>
          </p:nvPr>
        </p:nvSpPr>
        <p:spPr/>
        <p:txBody>
          <a:bodyPr/>
          <a:lstStyle/>
          <a:p>
            <a:r>
              <a:rPr lang="fr-FR">
                <a:cs typeface="Calibri"/>
              </a:rPr>
              <a:t>DevOps et </a:t>
            </a:r>
            <a:r>
              <a:rPr lang="fr-FR" err="1">
                <a:cs typeface="Calibri"/>
              </a:rPr>
              <a:t>Terraform</a:t>
            </a:r>
            <a:endParaRPr lang="fr-FR" err="1"/>
          </a:p>
        </p:txBody>
      </p:sp>
      <p:sp>
        <p:nvSpPr>
          <p:cNvPr id="2" name="Espace réservé du contenu 1">
            <a:extLst>
              <a:ext uri="{FF2B5EF4-FFF2-40B4-BE49-F238E27FC236}">
                <a16:creationId xmlns:a16="http://schemas.microsoft.com/office/drawing/2014/main" id="{39EF2787-FABD-4AEE-80D8-83462F375AFB}"/>
              </a:ext>
            </a:extLst>
          </p:cNvPr>
          <p:cNvSpPr>
            <a:spLocks noGrp="1"/>
          </p:cNvSpPr>
          <p:nvPr>
            <p:ph type="subTitle" idx="1"/>
          </p:nvPr>
        </p:nvSpPr>
        <p:spPr/>
        <p:txBody>
          <a:bodyPr vert="horz" lIns="91440" tIns="45720" rIns="91440" bIns="45720" rtlCol="0" anchor="t">
            <a:normAutofit/>
          </a:bodyPr>
          <a:lstStyle/>
          <a:p>
            <a:r>
              <a:rPr lang="fr-FR">
                <a:cs typeface="Calibri Light"/>
              </a:rPr>
              <a:t>Intégré </a:t>
            </a:r>
            <a:r>
              <a:rPr lang="fr-FR" err="1">
                <a:cs typeface="Calibri Light"/>
              </a:rPr>
              <a:t>Terraform</a:t>
            </a:r>
            <a:r>
              <a:rPr lang="fr-FR">
                <a:cs typeface="Calibri Light"/>
              </a:rPr>
              <a:t> dans un pipeline DevOps dans Azure DevOps (VSTS)</a:t>
            </a:r>
            <a:endParaRPr lang="fr-FR"/>
          </a:p>
        </p:txBody>
      </p:sp>
    </p:spTree>
    <p:extLst>
      <p:ext uri="{BB962C8B-B14F-4D97-AF65-F5344CB8AC3E}">
        <p14:creationId xmlns:p14="http://schemas.microsoft.com/office/powerpoint/2010/main" val="92645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40CA710-A720-403A-A14E-E2B5A82B04D5}"/>
              </a:ext>
            </a:extLst>
          </p:cNvPr>
          <p:cNvSpPr>
            <a:spLocks noGrp="1"/>
          </p:cNvSpPr>
          <p:nvPr>
            <p:ph idx="1"/>
          </p:nvPr>
        </p:nvSpPr>
        <p:spPr/>
        <p:txBody>
          <a:bodyPr vert="horz" lIns="91440" tIns="45720" rIns="91440" bIns="45720" rtlCol="0" anchor="t">
            <a:normAutofit/>
          </a:bodyPr>
          <a:lstStyle/>
          <a:p>
            <a:r>
              <a:rPr lang="fr-FR" sz="2000">
                <a:cs typeface="Calibri Light"/>
              </a:rPr>
              <a:t>La </a:t>
            </a:r>
            <a:r>
              <a:rPr lang="fr-FR" sz="2000" err="1">
                <a:cs typeface="Calibri Light"/>
              </a:rPr>
              <a:t>Build</a:t>
            </a:r>
            <a:r>
              <a:rPr lang="fr-FR" sz="2000">
                <a:cs typeface="Calibri Light"/>
              </a:rPr>
              <a:t> copie les fichiers </a:t>
            </a:r>
            <a:r>
              <a:rPr lang="fr-FR" sz="2000" err="1">
                <a:cs typeface="Calibri Light"/>
              </a:rPr>
              <a:t>Terraform</a:t>
            </a:r>
            <a:r>
              <a:rPr lang="fr-FR" sz="2000">
                <a:cs typeface="Calibri Light"/>
              </a:rPr>
              <a:t> en artefacts</a:t>
            </a:r>
          </a:p>
          <a:p>
            <a:endParaRPr lang="fr-FR" sz="2000">
              <a:cs typeface="Calibri Light"/>
            </a:endParaRPr>
          </a:p>
          <a:p>
            <a:r>
              <a:rPr lang="fr-FR" sz="2000">
                <a:cs typeface="Calibri Light"/>
              </a:rPr>
              <a:t>La pipeline exécute les actions :</a:t>
            </a:r>
          </a:p>
          <a:p>
            <a:pPr marL="457200" indent="-457200">
              <a:buAutoNum type="arabicPeriod"/>
            </a:pPr>
            <a:r>
              <a:rPr lang="fr-FR" sz="2000" err="1">
                <a:cs typeface="Calibri Light"/>
              </a:rPr>
              <a:t>terraform</a:t>
            </a:r>
            <a:r>
              <a:rPr lang="fr-FR" sz="2000">
                <a:cs typeface="Calibri Light"/>
              </a:rPr>
              <a:t> init</a:t>
            </a:r>
          </a:p>
          <a:p>
            <a:pPr marL="457200" indent="-457200">
              <a:buAutoNum type="arabicPeriod"/>
            </a:pPr>
            <a:r>
              <a:rPr lang="fr-FR" sz="2000" err="1">
                <a:cs typeface="Calibri Light"/>
              </a:rPr>
              <a:t>terraform</a:t>
            </a:r>
            <a:r>
              <a:rPr lang="fr-FR" sz="2000">
                <a:cs typeface="Calibri Light"/>
              </a:rPr>
              <a:t> plan</a:t>
            </a:r>
          </a:p>
          <a:p>
            <a:pPr marL="342900" indent="-342900">
              <a:buFont typeface="Arial"/>
              <a:buChar char="•"/>
            </a:pPr>
            <a:r>
              <a:rPr lang="fr-FR" sz="2000">
                <a:cs typeface="Calibri Light"/>
              </a:rPr>
              <a:t>Génération d'un </a:t>
            </a:r>
            <a:r>
              <a:rPr lang="fr-FR" sz="2000" err="1">
                <a:cs typeface="Calibri Light"/>
              </a:rPr>
              <a:t>tfplan</a:t>
            </a:r>
            <a:endParaRPr lang="fr-FR" sz="2000">
              <a:cs typeface="Calibri Light"/>
            </a:endParaRPr>
          </a:p>
          <a:p>
            <a:endParaRPr lang="fr-FR" sz="2000">
              <a:cs typeface="Calibri Light"/>
            </a:endParaRPr>
          </a:p>
          <a:p>
            <a:r>
              <a:rPr lang="fr-FR" sz="2000">
                <a:cs typeface="Calibri Light"/>
              </a:rPr>
              <a:t>==&gt; vérification manuel du plan généré</a:t>
            </a:r>
            <a:endParaRPr lang="fr-FR"/>
          </a:p>
          <a:p>
            <a:endParaRPr lang="fr-FR" sz="2000">
              <a:cs typeface="Calibri Light"/>
            </a:endParaRPr>
          </a:p>
          <a:p>
            <a:r>
              <a:rPr lang="fr-FR" sz="2000">
                <a:cs typeface="Calibri Light"/>
              </a:rPr>
              <a:t>3.   </a:t>
            </a:r>
            <a:r>
              <a:rPr lang="fr-FR" sz="2000" err="1">
                <a:cs typeface="Calibri Light"/>
              </a:rPr>
              <a:t>terraform</a:t>
            </a:r>
            <a:r>
              <a:rPr lang="fr-FR" sz="2000">
                <a:cs typeface="Calibri Light"/>
              </a:rPr>
              <a:t> </a:t>
            </a:r>
            <a:r>
              <a:rPr lang="fr-FR" sz="2000" err="1">
                <a:cs typeface="Calibri Light"/>
              </a:rPr>
              <a:t>apply</a:t>
            </a:r>
            <a:r>
              <a:rPr lang="fr-FR" sz="2000">
                <a:cs typeface="Calibri Light"/>
              </a:rPr>
              <a:t> sur le </a:t>
            </a:r>
            <a:r>
              <a:rPr lang="fr-FR" sz="2000" err="1">
                <a:cs typeface="Calibri Light"/>
              </a:rPr>
              <a:t>tfplan</a:t>
            </a:r>
            <a:r>
              <a:rPr lang="fr-FR" sz="2000">
                <a:cs typeface="Calibri Light"/>
              </a:rPr>
              <a:t> généré lors du plan</a:t>
            </a:r>
          </a:p>
        </p:txBody>
      </p:sp>
      <p:sp>
        <p:nvSpPr>
          <p:cNvPr id="2" name="Titre 1">
            <a:extLst>
              <a:ext uri="{FF2B5EF4-FFF2-40B4-BE49-F238E27FC236}">
                <a16:creationId xmlns:a16="http://schemas.microsoft.com/office/drawing/2014/main" id="{678D961B-C942-43AC-BAD5-E6F85E573DB0}"/>
              </a:ext>
            </a:extLst>
          </p:cNvPr>
          <p:cNvSpPr>
            <a:spLocks noGrp="1"/>
          </p:cNvSpPr>
          <p:nvPr>
            <p:ph type="title"/>
          </p:nvPr>
        </p:nvSpPr>
        <p:spPr/>
        <p:txBody>
          <a:bodyPr/>
          <a:lstStyle/>
          <a:p>
            <a:r>
              <a:rPr lang="fr-FR">
                <a:cs typeface="Calibri"/>
              </a:rPr>
              <a:t>CI / CD avec Azure DevOps</a:t>
            </a:r>
            <a:endParaRPr lang="fr-FR"/>
          </a:p>
        </p:txBody>
      </p:sp>
      <p:pic>
        <p:nvPicPr>
          <p:cNvPr id="4" name="Image 3">
            <a:extLst>
              <a:ext uri="{FF2B5EF4-FFF2-40B4-BE49-F238E27FC236}">
                <a16:creationId xmlns:a16="http://schemas.microsoft.com/office/drawing/2014/main" id="{ADA07E46-8D04-42EA-BCB1-628A5292ED75}"/>
              </a:ext>
            </a:extLst>
          </p:cNvPr>
          <p:cNvPicPr>
            <a:picLocks noChangeAspect="1"/>
          </p:cNvPicPr>
          <p:nvPr/>
        </p:nvPicPr>
        <p:blipFill>
          <a:blip r:embed="rId2"/>
          <a:stretch>
            <a:fillRect/>
          </a:stretch>
        </p:blipFill>
        <p:spPr>
          <a:xfrm>
            <a:off x="6552707" y="1295400"/>
            <a:ext cx="5639293" cy="5044877"/>
          </a:xfrm>
          <a:prstGeom prst="rect">
            <a:avLst/>
          </a:prstGeom>
        </p:spPr>
      </p:pic>
    </p:spTree>
    <p:extLst>
      <p:ext uri="{BB962C8B-B14F-4D97-AF65-F5344CB8AC3E}">
        <p14:creationId xmlns:p14="http://schemas.microsoft.com/office/powerpoint/2010/main" val="12815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5C1D4D6-BD3F-4058-9079-0E1AB02F68CE}"/>
              </a:ext>
            </a:extLst>
          </p:cNvPr>
          <p:cNvSpPr>
            <a:spLocks noGrp="1"/>
          </p:cNvSpPr>
          <p:nvPr>
            <p:ph type="ctrTitle"/>
          </p:nvPr>
        </p:nvSpPr>
        <p:spPr/>
        <p:txBody>
          <a:bodyPr/>
          <a:lstStyle/>
          <a:p>
            <a:r>
              <a:rPr lang="fr-FR">
                <a:cs typeface="Calibri"/>
              </a:rPr>
              <a:t>News </a:t>
            </a:r>
            <a:r>
              <a:rPr lang="fr-FR" err="1">
                <a:cs typeface="Calibri"/>
              </a:rPr>
              <a:t>from</a:t>
            </a:r>
            <a:r>
              <a:rPr lang="fr-FR">
                <a:cs typeface="Calibri"/>
              </a:rPr>
              <a:t> </a:t>
            </a:r>
            <a:r>
              <a:rPr lang="fr-FR" err="1">
                <a:cs typeface="Calibri"/>
              </a:rPr>
              <a:t>HashiConf</a:t>
            </a:r>
            <a:r>
              <a:rPr lang="fr-FR">
                <a:cs typeface="Calibri"/>
              </a:rPr>
              <a:t> 18</a:t>
            </a:r>
            <a:endParaRPr lang="fr-FR"/>
          </a:p>
        </p:txBody>
      </p:sp>
      <p:sp>
        <p:nvSpPr>
          <p:cNvPr id="2" name="Espace réservé du contenu 1">
            <a:extLst>
              <a:ext uri="{FF2B5EF4-FFF2-40B4-BE49-F238E27FC236}">
                <a16:creationId xmlns:a16="http://schemas.microsoft.com/office/drawing/2014/main" id="{39EF2787-FABD-4AEE-80D8-83462F375AFB}"/>
              </a:ext>
            </a:extLst>
          </p:cNvPr>
          <p:cNvSpPr>
            <a:spLocks noGrp="1"/>
          </p:cNvSpPr>
          <p:nvPr>
            <p:ph type="subTitle" idx="1"/>
          </p:nvPr>
        </p:nvSpPr>
        <p:spPr/>
        <p:txBody>
          <a:bodyPr vert="horz" lIns="91440" tIns="45720" rIns="91440" bIns="45720" rtlCol="0" anchor="t">
            <a:normAutofit/>
          </a:bodyPr>
          <a:lstStyle/>
          <a:p>
            <a:endParaRPr lang="fr-FR"/>
          </a:p>
        </p:txBody>
      </p:sp>
    </p:spTree>
    <p:extLst>
      <p:ext uri="{BB962C8B-B14F-4D97-AF65-F5344CB8AC3E}">
        <p14:creationId xmlns:p14="http://schemas.microsoft.com/office/powerpoint/2010/main" val="318818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330EDCE1-4DDC-4448-8EDF-045B2154D771}"/>
              </a:ext>
            </a:extLst>
          </p:cNvPr>
          <p:cNvSpPr>
            <a:spLocks noGrp="1"/>
          </p:cNvSpPr>
          <p:nvPr>
            <p:ph idx="1"/>
          </p:nvPr>
        </p:nvSpPr>
        <p:spPr/>
        <p:txBody>
          <a:bodyPr/>
          <a:lstStyle/>
          <a:p>
            <a:r>
              <a:rPr lang="en-US" err="1"/>
              <a:t>Toutes</a:t>
            </a:r>
            <a:r>
              <a:rPr lang="en-US"/>
              <a:t> les announces </a:t>
            </a:r>
            <a:r>
              <a:rPr lang="en-US" err="1"/>
              <a:t>HashiCorp</a:t>
            </a:r>
            <a:r>
              <a:rPr lang="en-US"/>
              <a:t> : </a:t>
            </a:r>
            <a:r>
              <a:rPr lang="en-US">
                <a:hlinkClick r:id="rId2"/>
              </a:rPr>
              <a:t>https://www.hashicorp.com/blog/hashicorp-product-announcements-at-hashiconf-2018</a:t>
            </a:r>
            <a:r>
              <a:rPr lang="en-US"/>
              <a:t> </a:t>
            </a:r>
          </a:p>
          <a:p>
            <a:endParaRPr lang="en-US"/>
          </a:p>
          <a:p>
            <a:r>
              <a:rPr lang="en-US" err="1"/>
              <a:t>Partneriat</a:t>
            </a:r>
            <a:r>
              <a:rPr lang="en-US"/>
              <a:t> avec Azure : </a:t>
            </a:r>
            <a:r>
              <a:rPr lang="en-US">
                <a:hlinkClick r:id="rId3"/>
              </a:rPr>
              <a:t>https://azure.microsoft.com/fr-fr/blog/expanding-the-hashicorp-partnership/</a:t>
            </a:r>
            <a:r>
              <a:rPr lang="en-US"/>
              <a:t> </a:t>
            </a:r>
          </a:p>
          <a:p>
            <a:endParaRPr lang="en-US"/>
          </a:p>
          <a:p>
            <a:pPr marL="285750" indent="-285750">
              <a:buFont typeface="Arial" panose="020B0604020202020204" pitchFamily="34" charset="0"/>
              <a:buChar char="•"/>
            </a:pPr>
            <a:r>
              <a:rPr lang="en-US" sz="2400"/>
              <a:t>Mise à jour dans le Cloud Shell Editor</a:t>
            </a:r>
          </a:p>
          <a:p>
            <a:pPr marL="285750" indent="-285750">
              <a:buFont typeface="Arial" panose="020B0604020202020204" pitchFamily="34" charset="0"/>
              <a:buChar char="•"/>
            </a:pPr>
            <a:r>
              <a:rPr lang="en-US" sz="2400"/>
              <a:t>Nouvelles resources Azure dans le provider </a:t>
            </a:r>
            <a:r>
              <a:rPr lang="en-US" sz="2400" err="1"/>
              <a:t>azurerm</a:t>
            </a:r>
            <a:endParaRPr lang="en-US" sz="2400"/>
          </a:p>
          <a:p>
            <a:pPr marL="285750" indent="-285750">
              <a:buFont typeface="Arial" panose="020B0604020202020204" pitchFamily="34" charset="0"/>
              <a:buChar char="•"/>
            </a:pPr>
            <a:r>
              <a:rPr lang="en-US" sz="2400"/>
              <a:t>Azure Stack </a:t>
            </a:r>
            <a:r>
              <a:rPr lang="en-US" sz="2400" err="1"/>
              <a:t>pris</a:t>
            </a:r>
            <a:r>
              <a:rPr lang="en-US" sz="2400"/>
              <a:t> </a:t>
            </a:r>
            <a:r>
              <a:rPr lang="en-US" sz="2400" err="1"/>
              <a:t>en</a:t>
            </a:r>
            <a:r>
              <a:rPr lang="en-US" sz="2400"/>
              <a:t> </a:t>
            </a:r>
            <a:r>
              <a:rPr lang="en-US" sz="2400" err="1"/>
              <a:t>compte</a:t>
            </a:r>
            <a:endParaRPr lang="en-US" sz="2400"/>
          </a:p>
          <a:p>
            <a:pPr marL="285750" indent="-285750">
              <a:buFont typeface="Arial" panose="020B0604020202020204" pitchFamily="34" charset="0"/>
              <a:buChar char="•"/>
            </a:pPr>
            <a:r>
              <a:rPr lang="en-US" sz="2400"/>
              <a:t>Module Terraform dans le public registry</a:t>
            </a:r>
          </a:p>
          <a:p>
            <a:pPr marL="285750" indent="-285750">
              <a:buFont typeface="Arial" panose="020B0604020202020204" pitchFamily="34" charset="0"/>
              <a:buChar char="•"/>
            </a:pPr>
            <a:r>
              <a:rPr lang="en-US" sz="2400"/>
              <a:t>Integration de Vault avec Azure AD et Azure Key Vault</a:t>
            </a:r>
          </a:p>
          <a:p>
            <a:pPr marL="285750" indent="-285750">
              <a:buFont typeface="Arial" panose="020B0604020202020204" pitchFamily="34" charset="0"/>
              <a:buChar char="•"/>
            </a:pPr>
            <a:r>
              <a:rPr lang="en-US" sz="2400"/>
              <a:t>Integration avec Azure VM image Builder</a:t>
            </a:r>
          </a:p>
        </p:txBody>
      </p:sp>
      <p:sp>
        <p:nvSpPr>
          <p:cNvPr id="4" name="Titre 3">
            <a:extLst>
              <a:ext uri="{FF2B5EF4-FFF2-40B4-BE49-F238E27FC236}">
                <a16:creationId xmlns:a16="http://schemas.microsoft.com/office/drawing/2014/main" id="{B120EF15-A315-4042-8DAE-AF615446A7EC}"/>
              </a:ext>
            </a:extLst>
          </p:cNvPr>
          <p:cNvSpPr>
            <a:spLocks noGrp="1"/>
          </p:cNvSpPr>
          <p:nvPr>
            <p:ph type="title"/>
          </p:nvPr>
        </p:nvSpPr>
        <p:spPr/>
        <p:txBody>
          <a:bodyPr/>
          <a:lstStyle/>
          <a:p>
            <a:r>
              <a:rPr lang="en-US" err="1"/>
              <a:t>Annonces</a:t>
            </a:r>
            <a:endParaRPr lang="en-US"/>
          </a:p>
        </p:txBody>
      </p:sp>
    </p:spTree>
    <p:extLst>
      <p:ext uri="{BB962C8B-B14F-4D97-AF65-F5344CB8AC3E}">
        <p14:creationId xmlns:p14="http://schemas.microsoft.com/office/powerpoint/2010/main" val="352824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C345D6-B396-4B0A-A999-4B6583CC753C}"/>
              </a:ext>
            </a:extLst>
          </p:cNvPr>
          <p:cNvSpPr>
            <a:spLocks noGrp="1"/>
          </p:cNvSpPr>
          <p:nvPr>
            <p:ph type="body" idx="1"/>
          </p:nvPr>
        </p:nvSpPr>
        <p:spPr>
          <a:xfrm>
            <a:off x="4014982" y="1229231"/>
            <a:ext cx="7013051" cy="1500187"/>
          </a:xfrm>
        </p:spPr>
        <p:txBody>
          <a:bodyPr>
            <a:normAutofit fontScale="92500" lnSpcReduction="10000"/>
          </a:bodyPr>
          <a:lstStyle/>
          <a:p>
            <a:r>
              <a:rPr lang="fr-FR" sz="2000">
                <a:solidFill>
                  <a:schemeClr val="tx1"/>
                </a:solidFill>
              </a:rPr>
              <a:t>Cellenza est un cabinet de conseil, d’expertise technique et de réalisation. </a:t>
            </a:r>
            <a:r>
              <a:rPr lang="fr-FR" sz="2000" b="1">
                <a:solidFill>
                  <a:srgbClr val="AD97FF"/>
                </a:solidFill>
              </a:rPr>
              <a:t>Experts des technologies Microsoft et des bonnes pratiques agiles</a:t>
            </a:r>
            <a:r>
              <a:rPr lang="fr-FR" sz="2000">
                <a:solidFill>
                  <a:schemeClr val="tx1"/>
                </a:solidFill>
              </a:rPr>
              <a:t>, nous intervenons sur toute la chaîne de valeur IT : conseil, développement d’applications, coaching, transfert de savoir-faire et formation.</a:t>
            </a:r>
          </a:p>
        </p:txBody>
      </p:sp>
      <p:pic>
        <p:nvPicPr>
          <p:cNvPr id="4" name="Graphic 3">
            <a:extLst>
              <a:ext uri="{FF2B5EF4-FFF2-40B4-BE49-F238E27FC236}">
                <a16:creationId xmlns:a16="http://schemas.microsoft.com/office/drawing/2014/main" id="{52A45874-F49F-4B75-9C38-902169603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206" y="1397305"/>
            <a:ext cx="3238500" cy="923925"/>
          </a:xfrm>
          <a:prstGeom prst="rect">
            <a:avLst/>
          </a:prstGeom>
        </p:spPr>
      </p:pic>
      <p:pic>
        <p:nvPicPr>
          <p:cNvPr id="5" name="Picture 4">
            <a:extLst>
              <a:ext uri="{FF2B5EF4-FFF2-40B4-BE49-F238E27FC236}">
                <a16:creationId xmlns:a16="http://schemas.microsoft.com/office/drawing/2014/main" id="{B455C8B6-9029-4C92-87ED-8DDCBD98A4B1}"/>
              </a:ext>
            </a:extLst>
          </p:cNvPr>
          <p:cNvPicPr>
            <a:picLocks noChangeAspect="1"/>
          </p:cNvPicPr>
          <p:nvPr/>
        </p:nvPicPr>
        <p:blipFill>
          <a:blip r:embed="rId4"/>
          <a:stretch>
            <a:fillRect/>
          </a:stretch>
        </p:blipFill>
        <p:spPr>
          <a:xfrm>
            <a:off x="1249680" y="3024933"/>
            <a:ext cx="9692640" cy="2811455"/>
          </a:xfrm>
          <a:prstGeom prst="rect">
            <a:avLst/>
          </a:prstGeom>
        </p:spPr>
      </p:pic>
    </p:spTree>
    <p:extLst>
      <p:ext uri="{BB962C8B-B14F-4D97-AF65-F5344CB8AC3E}">
        <p14:creationId xmlns:p14="http://schemas.microsoft.com/office/powerpoint/2010/main" val="293812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5C1D4D6-BD3F-4058-9079-0E1AB02F68CE}"/>
              </a:ext>
            </a:extLst>
          </p:cNvPr>
          <p:cNvSpPr>
            <a:spLocks noGrp="1"/>
          </p:cNvSpPr>
          <p:nvPr>
            <p:ph type="ctrTitle"/>
          </p:nvPr>
        </p:nvSpPr>
        <p:spPr/>
        <p:txBody>
          <a:bodyPr/>
          <a:lstStyle/>
          <a:p>
            <a:r>
              <a:rPr lang="fr-FR" err="1">
                <a:cs typeface="Calibri"/>
              </a:rPr>
              <a:t>What</a:t>
            </a:r>
            <a:r>
              <a:rPr lang="fr-FR">
                <a:cs typeface="Calibri"/>
              </a:rPr>
              <a:t> news in </a:t>
            </a:r>
            <a:r>
              <a:rPr lang="fr-FR" err="1">
                <a:cs typeface="Calibri"/>
              </a:rPr>
              <a:t>Terraform</a:t>
            </a:r>
            <a:r>
              <a:rPr lang="fr-FR">
                <a:cs typeface="Calibri"/>
              </a:rPr>
              <a:t> 0.12</a:t>
            </a:r>
            <a:endParaRPr lang="fr-FR"/>
          </a:p>
        </p:txBody>
      </p:sp>
      <p:sp>
        <p:nvSpPr>
          <p:cNvPr id="2" name="Espace réservé du contenu 1">
            <a:extLst>
              <a:ext uri="{FF2B5EF4-FFF2-40B4-BE49-F238E27FC236}">
                <a16:creationId xmlns:a16="http://schemas.microsoft.com/office/drawing/2014/main" id="{39EF2787-FABD-4AEE-80D8-83462F375AFB}"/>
              </a:ext>
            </a:extLst>
          </p:cNvPr>
          <p:cNvSpPr>
            <a:spLocks noGrp="1"/>
          </p:cNvSpPr>
          <p:nvPr>
            <p:ph type="subTitle" idx="1"/>
          </p:nvPr>
        </p:nvSpPr>
        <p:spPr/>
        <p:txBody>
          <a:bodyPr vert="horz" lIns="91440" tIns="45720" rIns="91440" bIns="45720" rtlCol="0" anchor="t">
            <a:normAutofit/>
          </a:bodyPr>
          <a:lstStyle/>
          <a:p>
            <a:endParaRPr lang="fr-FR"/>
          </a:p>
        </p:txBody>
      </p:sp>
    </p:spTree>
    <p:extLst>
      <p:ext uri="{BB962C8B-B14F-4D97-AF65-F5344CB8AC3E}">
        <p14:creationId xmlns:p14="http://schemas.microsoft.com/office/powerpoint/2010/main" val="226310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79A8E0CC-2685-4885-BD09-D00FAC36A3F8}"/>
              </a:ext>
            </a:extLst>
          </p:cNvPr>
          <p:cNvSpPr>
            <a:spLocks noGrp="1"/>
          </p:cNvSpPr>
          <p:nvPr>
            <p:ph idx="1"/>
          </p:nvPr>
        </p:nvSpPr>
        <p:spPr/>
        <p:txBody>
          <a:bodyPr/>
          <a:lstStyle/>
          <a:p>
            <a:r>
              <a:rPr lang="en-US">
                <a:hlinkClick r:id="rId2"/>
              </a:rPr>
              <a:t>https://www.hashicorp.com/blog/terraform-0-1-2-preview</a:t>
            </a:r>
            <a:r>
              <a:rPr lang="en-US"/>
              <a:t> </a:t>
            </a:r>
          </a:p>
        </p:txBody>
      </p:sp>
      <p:sp>
        <p:nvSpPr>
          <p:cNvPr id="4" name="Titre 3">
            <a:extLst>
              <a:ext uri="{FF2B5EF4-FFF2-40B4-BE49-F238E27FC236}">
                <a16:creationId xmlns:a16="http://schemas.microsoft.com/office/drawing/2014/main" id="{0E5279C1-0BB1-4700-B023-44BDB6F33FB2}"/>
              </a:ext>
            </a:extLst>
          </p:cNvPr>
          <p:cNvSpPr>
            <a:spLocks noGrp="1"/>
          </p:cNvSpPr>
          <p:nvPr>
            <p:ph type="title"/>
          </p:nvPr>
        </p:nvSpPr>
        <p:spPr/>
        <p:txBody>
          <a:bodyPr/>
          <a:lstStyle/>
          <a:p>
            <a:r>
              <a:rPr lang="en-US"/>
              <a:t>Terraform 0.12</a:t>
            </a:r>
          </a:p>
        </p:txBody>
      </p:sp>
    </p:spTree>
    <p:extLst>
      <p:ext uri="{BB962C8B-B14F-4D97-AF65-F5344CB8AC3E}">
        <p14:creationId xmlns:p14="http://schemas.microsoft.com/office/powerpoint/2010/main" val="244365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6474C41D-6905-4265-8D14-35E55397591B}"/>
              </a:ext>
            </a:extLst>
          </p:cNvPr>
          <p:cNvPicPr>
            <a:picLocks noGrp="1" noChangeAspect="1"/>
          </p:cNvPicPr>
          <p:nvPr>
            <p:ph type="pic" sz="quarter" idx="16"/>
          </p:nvPr>
        </p:nvPicPr>
        <p:blipFill>
          <a:blip r:embed="rId2"/>
          <a:srcRect l="4797" r="4797"/>
          <a:stretch>
            <a:fillRect/>
          </a:stretch>
        </p:blipFill>
        <p:spPr>
          <a:xfrm>
            <a:off x="4584584" y="2522911"/>
            <a:ext cx="3613181" cy="1271385"/>
          </a:xfrm>
          <a:prstGeom prst="rect">
            <a:avLst/>
          </a:prstGeom>
        </p:spPr>
      </p:pic>
      <p:sp>
        <p:nvSpPr>
          <p:cNvPr id="4" name="Espace réservé du texte 3">
            <a:extLst>
              <a:ext uri="{FF2B5EF4-FFF2-40B4-BE49-F238E27FC236}">
                <a16:creationId xmlns:a16="http://schemas.microsoft.com/office/drawing/2014/main" id="{7D4B770B-8907-4809-A3E0-8927C2F2B35B}"/>
              </a:ext>
            </a:extLst>
          </p:cNvPr>
          <p:cNvSpPr>
            <a:spLocks noGrp="1"/>
          </p:cNvSpPr>
          <p:nvPr>
            <p:ph type="body" sz="quarter" idx="14"/>
          </p:nvPr>
        </p:nvSpPr>
        <p:spPr/>
        <p:txBody>
          <a:bodyPr>
            <a:normAutofit lnSpcReduction="10000"/>
          </a:bodyPr>
          <a:lstStyle/>
          <a:p>
            <a:r>
              <a:rPr lang="en-US"/>
              <a:t>Merci</a:t>
            </a:r>
          </a:p>
        </p:txBody>
      </p:sp>
      <p:sp>
        <p:nvSpPr>
          <p:cNvPr id="5" name="Espace réservé du texte 4">
            <a:extLst>
              <a:ext uri="{FF2B5EF4-FFF2-40B4-BE49-F238E27FC236}">
                <a16:creationId xmlns:a16="http://schemas.microsoft.com/office/drawing/2014/main" id="{42D578BD-2F6D-491D-B74D-ABC3EBBB53E2}"/>
              </a:ext>
            </a:extLst>
          </p:cNvPr>
          <p:cNvSpPr>
            <a:spLocks noGrp="1"/>
          </p:cNvSpPr>
          <p:nvPr>
            <p:ph type="body" sz="quarter" idx="15"/>
          </p:nvPr>
        </p:nvSpPr>
        <p:spPr/>
        <p:txBody>
          <a:bodyPr/>
          <a:lstStyle/>
          <a:p>
            <a:r>
              <a:rPr lang="en-US"/>
              <a:t>À </a:t>
            </a:r>
            <a:r>
              <a:rPr lang="en-US" err="1"/>
              <a:t>vous</a:t>
            </a:r>
            <a:r>
              <a:rPr lang="en-US"/>
              <a:t> </a:t>
            </a:r>
            <a:r>
              <a:rPr lang="en-US" err="1"/>
              <a:t>Tous</a:t>
            </a:r>
            <a:endParaRPr lang="en-US"/>
          </a:p>
        </p:txBody>
      </p:sp>
      <p:pic>
        <p:nvPicPr>
          <p:cNvPr id="9" name="Image 8">
            <a:extLst>
              <a:ext uri="{FF2B5EF4-FFF2-40B4-BE49-F238E27FC236}">
                <a16:creationId xmlns:a16="http://schemas.microsoft.com/office/drawing/2014/main" id="{7D141551-584B-4925-ADFE-C165F57E6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04" y="2531914"/>
            <a:ext cx="3194051" cy="1009320"/>
          </a:xfrm>
          <a:prstGeom prst="rect">
            <a:avLst/>
          </a:prstGeom>
        </p:spPr>
      </p:pic>
    </p:spTree>
    <p:extLst>
      <p:ext uri="{BB962C8B-B14F-4D97-AF65-F5344CB8AC3E}">
        <p14:creationId xmlns:p14="http://schemas.microsoft.com/office/powerpoint/2010/main" val="128338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81D875-4C41-498B-A55C-3226E8781EDD}"/>
              </a:ext>
            </a:extLst>
          </p:cNvPr>
          <p:cNvSpPr>
            <a:spLocks noGrp="1"/>
          </p:cNvSpPr>
          <p:nvPr>
            <p:ph idx="1"/>
          </p:nvPr>
        </p:nvSpPr>
        <p:spPr/>
        <p:txBody>
          <a:bodyPr vert="horz" lIns="91440" tIns="45720" rIns="91440" bIns="45720" rtlCol="0" anchor="t">
            <a:normAutofit/>
          </a:bodyPr>
          <a:lstStyle/>
          <a:p>
            <a:r>
              <a:rPr lang="en-US"/>
              <a:t>Download: </a:t>
            </a:r>
            <a:r>
              <a:rPr lang="en-US">
                <a:hlinkClick r:id="rId2"/>
              </a:rPr>
              <a:t>https://www.terraform.io/downloads.html</a:t>
            </a:r>
            <a:r>
              <a:rPr lang="en-US"/>
              <a:t> </a:t>
            </a:r>
          </a:p>
          <a:p>
            <a:r>
              <a:rPr lang="en-US"/>
              <a:t>Doc azure provider: </a:t>
            </a:r>
            <a:r>
              <a:rPr lang="en-US">
                <a:hlinkClick r:id="rId3"/>
              </a:rPr>
              <a:t>https://www.terraform.io/docs/providers/azurerm/index.html</a:t>
            </a:r>
            <a:r>
              <a:rPr lang="en-US"/>
              <a:t> </a:t>
            </a:r>
          </a:p>
          <a:p>
            <a:r>
              <a:rPr lang="en-US" err="1"/>
              <a:t>Github</a:t>
            </a:r>
            <a:r>
              <a:rPr lang="en-US"/>
              <a:t> </a:t>
            </a:r>
            <a:r>
              <a:rPr lang="en-US" err="1"/>
              <a:t>azurerm</a:t>
            </a:r>
            <a:r>
              <a:rPr lang="en-US"/>
              <a:t>: </a:t>
            </a:r>
            <a:r>
              <a:rPr lang="en-US">
                <a:hlinkClick r:id="rId4"/>
              </a:rPr>
              <a:t>https://github.com/terraform-providers/terraform-provider-azurerm</a:t>
            </a:r>
            <a:endParaRPr lang="en-US"/>
          </a:p>
          <a:p>
            <a:r>
              <a:rPr lang="en-US"/>
              <a:t>Doc modules: </a:t>
            </a:r>
            <a:r>
              <a:rPr lang="en-US">
                <a:hlinkClick r:id="rId5"/>
              </a:rPr>
              <a:t>https://www.terraform.io/docs/modules/sources.html</a:t>
            </a:r>
            <a:r>
              <a:rPr lang="en-US"/>
              <a:t>  </a:t>
            </a:r>
          </a:p>
          <a:p>
            <a:endParaRPr lang="en-US"/>
          </a:p>
          <a:p>
            <a:r>
              <a:rPr lang="en-US" err="1"/>
              <a:t>VSCode</a:t>
            </a:r>
            <a:r>
              <a:rPr lang="en-US"/>
              <a:t> Extensions: </a:t>
            </a:r>
          </a:p>
          <a:p>
            <a:r>
              <a:rPr lang="en-US">
                <a:hlinkClick r:id="rId6"/>
              </a:rPr>
              <a:t>https://marketplace.visualstudio.com/items?itemName=mauve.terraform</a:t>
            </a:r>
            <a:r>
              <a:rPr lang="en-US"/>
              <a:t> </a:t>
            </a:r>
          </a:p>
          <a:p>
            <a:r>
              <a:rPr lang="en-US">
                <a:hlinkClick r:id="rId7"/>
              </a:rPr>
              <a:t>https://marketplace.visualstudio.com/items?itemName=ms-vscode.azure-account</a:t>
            </a:r>
            <a:endParaRPr lang="en-US"/>
          </a:p>
          <a:p>
            <a:endParaRPr lang="en-US"/>
          </a:p>
          <a:p>
            <a:r>
              <a:rPr lang="en-US"/>
              <a:t>Public registry:</a:t>
            </a:r>
          </a:p>
          <a:p>
            <a:r>
              <a:rPr lang="en-US">
                <a:cs typeface="Calibri Light"/>
                <a:hlinkClick r:id="rId8"/>
              </a:rPr>
              <a:t>https://registry.terraform.io/search?q=azure&amp;verified=false</a:t>
            </a:r>
            <a:endParaRPr lang="en-US"/>
          </a:p>
          <a:p>
            <a:endParaRPr lang="en-US">
              <a:cs typeface="Calibri Light"/>
            </a:endParaRPr>
          </a:p>
          <a:p>
            <a:r>
              <a:rPr lang="en-US" b="1">
                <a:cs typeface="Calibri Light"/>
              </a:rPr>
              <a:t>Lien vers les démos : </a:t>
            </a:r>
            <a:r>
              <a:rPr lang="en-US" u="sng">
                <a:solidFill>
                  <a:srgbClr val="000000"/>
                </a:solidFill>
                <a:cs typeface="Calibri Light"/>
                <a:hlinkClick r:id="rId9"/>
              </a:rPr>
              <a:t>https://jamesdld.github.io/terraform/Best-Practice/</a:t>
            </a:r>
            <a:endParaRPr lang="en-US" u="sng">
              <a:solidFill>
                <a:srgbClr val="000000"/>
              </a:solidFill>
              <a:cs typeface="Calibri Light"/>
            </a:endParaRPr>
          </a:p>
          <a:p>
            <a:endParaRPr lang="en-US" u="sng">
              <a:solidFill>
                <a:srgbClr val="000000"/>
              </a:solidFill>
              <a:cs typeface="Calibri Light"/>
            </a:endParaRPr>
          </a:p>
          <a:p>
            <a:endParaRPr lang="en-US">
              <a:cs typeface="Calibri Light"/>
            </a:endParaRPr>
          </a:p>
        </p:txBody>
      </p:sp>
      <p:sp>
        <p:nvSpPr>
          <p:cNvPr id="3" name="Titre 2">
            <a:extLst>
              <a:ext uri="{FF2B5EF4-FFF2-40B4-BE49-F238E27FC236}">
                <a16:creationId xmlns:a16="http://schemas.microsoft.com/office/drawing/2014/main" id="{9050C3EF-2AED-41DA-B20A-BB609F307ADF}"/>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84521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3AC926-8E22-457B-B626-E58EA49FF9EF}"/>
              </a:ext>
            </a:extLst>
          </p:cNvPr>
          <p:cNvSpPr>
            <a:spLocks noGrp="1"/>
          </p:cNvSpPr>
          <p:nvPr>
            <p:ph type="title"/>
          </p:nvPr>
        </p:nvSpPr>
        <p:spPr/>
        <p:txBody>
          <a:bodyPr/>
          <a:lstStyle/>
          <a:p>
            <a:r>
              <a:rPr lang="en-US"/>
              <a:t>Qui </a:t>
            </a:r>
            <a:r>
              <a:rPr lang="en-US" err="1"/>
              <a:t>sommes</a:t>
            </a:r>
            <a:r>
              <a:rPr lang="en-US"/>
              <a:t> nous</a:t>
            </a:r>
          </a:p>
        </p:txBody>
      </p:sp>
      <p:pic>
        <p:nvPicPr>
          <p:cNvPr id="6" name="Image 5" descr="Une image contenant homme, personne, mur, intérieur&#10;&#10;Description générée avec un niveau de confiance très élevé">
            <a:extLst>
              <a:ext uri="{FF2B5EF4-FFF2-40B4-BE49-F238E27FC236}">
                <a16:creationId xmlns:a16="http://schemas.microsoft.com/office/drawing/2014/main" id="{F0C74E1B-A3C5-43FA-A3FE-E31507CA4355}"/>
              </a:ext>
            </a:extLst>
          </p:cNvPr>
          <p:cNvPicPr>
            <a:picLocks noChangeAspect="1"/>
          </p:cNvPicPr>
          <p:nvPr/>
        </p:nvPicPr>
        <p:blipFill>
          <a:blip r:embed="rId2"/>
          <a:stretch>
            <a:fillRect/>
          </a:stretch>
        </p:blipFill>
        <p:spPr>
          <a:xfrm>
            <a:off x="4247288" y="1242273"/>
            <a:ext cx="2502901" cy="2502901"/>
          </a:xfrm>
          <a:prstGeom prst="rect">
            <a:avLst/>
          </a:prstGeom>
        </p:spPr>
      </p:pic>
      <p:pic>
        <p:nvPicPr>
          <p:cNvPr id="7" name="Image 6" descr="Une image contenant clipart&#10;&#10;Description générée avec un niveau de confiance élevé">
            <a:extLst>
              <a:ext uri="{FF2B5EF4-FFF2-40B4-BE49-F238E27FC236}">
                <a16:creationId xmlns:a16="http://schemas.microsoft.com/office/drawing/2014/main" id="{3681FB94-62F9-4D06-A39E-2D4C96B308E8}"/>
              </a:ext>
            </a:extLst>
          </p:cNvPr>
          <p:cNvPicPr>
            <a:picLocks noChangeAspect="1"/>
          </p:cNvPicPr>
          <p:nvPr/>
        </p:nvPicPr>
        <p:blipFill>
          <a:blip r:embed="rId3"/>
          <a:stretch>
            <a:fillRect/>
          </a:stretch>
        </p:blipFill>
        <p:spPr>
          <a:xfrm>
            <a:off x="6973565" y="2765213"/>
            <a:ext cx="2364178" cy="955128"/>
          </a:xfrm>
          <a:prstGeom prst="rect">
            <a:avLst/>
          </a:prstGeom>
        </p:spPr>
      </p:pic>
      <p:sp>
        <p:nvSpPr>
          <p:cNvPr id="8" name="ZoneTexte 7">
            <a:extLst>
              <a:ext uri="{FF2B5EF4-FFF2-40B4-BE49-F238E27FC236}">
                <a16:creationId xmlns:a16="http://schemas.microsoft.com/office/drawing/2014/main" id="{DAACDCAA-1888-463D-9F50-3EE9A72784A7}"/>
              </a:ext>
            </a:extLst>
          </p:cNvPr>
          <p:cNvSpPr txBox="1"/>
          <p:nvPr/>
        </p:nvSpPr>
        <p:spPr>
          <a:xfrm>
            <a:off x="6973564" y="1402080"/>
            <a:ext cx="4091935" cy="923330"/>
          </a:xfrm>
          <a:prstGeom prst="rect">
            <a:avLst/>
          </a:prstGeom>
          <a:noFill/>
        </p:spPr>
        <p:txBody>
          <a:bodyPr wrap="square" rtlCol="0">
            <a:spAutoFit/>
          </a:bodyPr>
          <a:lstStyle/>
          <a:p>
            <a:r>
              <a:rPr lang="en-US"/>
              <a:t>MIKAEL KRIEF</a:t>
            </a:r>
          </a:p>
          <a:p>
            <a:r>
              <a:rPr lang="en-US"/>
              <a:t>DevOps Technical manager chez Cellenza</a:t>
            </a:r>
          </a:p>
          <a:p>
            <a:r>
              <a:rPr lang="en-US"/>
              <a:t>@</a:t>
            </a:r>
            <a:r>
              <a:rPr lang="en-US" err="1"/>
              <a:t>mikaelkrief</a:t>
            </a:r>
            <a:endParaRPr lang="en-US"/>
          </a:p>
        </p:txBody>
      </p:sp>
      <p:sp>
        <p:nvSpPr>
          <p:cNvPr id="12" name="ZoneTexte 7">
            <a:extLst>
              <a:ext uri="{FF2B5EF4-FFF2-40B4-BE49-F238E27FC236}">
                <a16:creationId xmlns:a16="http://schemas.microsoft.com/office/drawing/2014/main" id="{036808CD-86E9-489C-B29B-88E28CACF1BE}"/>
              </a:ext>
            </a:extLst>
          </p:cNvPr>
          <p:cNvSpPr txBox="1"/>
          <p:nvPr/>
        </p:nvSpPr>
        <p:spPr>
          <a:xfrm>
            <a:off x="6979861" y="4280046"/>
            <a:ext cx="4091935" cy="923330"/>
          </a:xfrm>
          <a:prstGeom prst="rect">
            <a:avLst/>
          </a:prstGeom>
          <a:noFill/>
        </p:spPr>
        <p:txBody>
          <a:bodyPr wrap="square" rtlCol="0" anchor="t">
            <a:spAutoFit/>
          </a:bodyPr>
          <a:lstStyle/>
          <a:p>
            <a:r>
              <a:rPr lang="en-US">
                <a:cs typeface="Calibri"/>
              </a:rPr>
              <a:t>James Dumont Le </a:t>
            </a:r>
            <a:r>
              <a:rPr lang="en-US" err="1">
                <a:cs typeface="Calibri"/>
              </a:rPr>
              <a:t>Douarec</a:t>
            </a:r>
            <a:endParaRPr lang="en-US" err="1"/>
          </a:p>
          <a:p>
            <a:r>
              <a:rPr lang="en-US"/>
              <a:t>Azure Solution</a:t>
            </a:r>
            <a:r>
              <a:rPr lang="en-US">
                <a:cs typeface="Calibri"/>
              </a:rPr>
              <a:t> Architect – Freelance</a:t>
            </a:r>
          </a:p>
          <a:p>
            <a:r>
              <a:rPr lang="en-US">
                <a:cs typeface="Calibri"/>
              </a:rPr>
              <a:t>@</a:t>
            </a:r>
            <a:r>
              <a:rPr lang="en-US" err="1">
                <a:cs typeface="Calibri"/>
              </a:rPr>
              <a:t>james_dld</a:t>
            </a:r>
          </a:p>
        </p:txBody>
      </p:sp>
      <p:pic>
        <p:nvPicPr>
          <p:cNvPr id="9" name="Picture 9" descr="A person wearing a black shirt and smiling at the camera&#10;&#10;Description generated with very high confidence">
            <a:extLst>
              <a:ext uri="{FF2B5EF4-FFF2-40B4-BE49-F238E27FC236}">
                <a16:creationId xmlns:a16="http://schemas.microsoft.com/office/drawing/2014/main" id="{03CC58DC-D829-45A8-8528-A6EF9AC25B5E}"/>
              </a:ext>
            </a:extLst>
          </p:cNvPr>
          <p:cNvPicPr>
            <a:picLocks noChangeAspect="1"/>
          </p:cNvPicPr>
          <p:nvPr/>
        </p:nvPicPr>
        <p:blipFill>
          <a:blip r:embed="rId4"/>
          <a:stretch>
            <a:fillRect/>
          </a:stretch>
        </p:blipFill>
        <p:spPr>
          <a:xfrm>
            <a:off x="4294910" y="4109740"/>
            <a:ext cx="2743200" cy="2157573"/>
          </a:xfrm>
          <a:prstGeom prst="rect">
            <a:avLst/>
          </a:prstGeom>
        </p:spPr>
      </p:pic>
    </p:spTree>
    <p:extLst>
      <p:ext uri="{BB962C8B-B14F-4D97-AF65-F5344CB8AC3E}">
        <p14:creationId xmlns:p14="http://schemas.microsoft.com/office/powerpoint/2010/main" val="332765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B5805AA-3814-4102-8E27-E99CA6EBDB21}"/>
              </a:ext>
            </a:extLst>
          </p:cNvPr>
          <p:cNvSpPr>
            <a:spLocks noGrp="1"/>
          </p:cNvSpPr>
          <p:nvPr>
            <p:ph type="body" sz="quarter" idx="11"/>
          </p:nvPr>
        </p:nvSpPr>
        <p:spPr/>
        <p:txBody>
          <a:bodyPr/>
          <a:lstStyle/>
          <a:p>
            <a:pPr marL="285750" indent="-285750">
              <a:buFont typeface="Arial" panose="020B0604020202020204" pitchFamily="34" charset="0"/>
              <a:buChar char="•"/>
            </a:pPr>
            <a:r>
              <a:rPr lang="fr-FR" sz="2000"/>
              <a:t>Introduction et présentation de </a:t>
            </a:r>
            <a:r>
              <a:rPr lang="fr-FR" sz="2000" err="1"/>
              <a:t>Terraform</a:t>
            </a:r>
            <a:endParaRPr lang="fr-FR" sz="2000"/>
          </a:p>
          <a:p>
            <a:endParaRPr lang="fr-FR" sz="2000"/>
          </a:p>
          <a:p>
            <a:pPr marL="285750" indent="-285750">
              <a:buFont typeface="Arial" panose="020B0604020202020204" pitchFamily="34" charset="0"/>
              <a:buChar char="•"/>
            </a:pPr>
            <a:r>
              <a:rPr lang="fr-FR" sz="2000"/>
              <a:t>Commencer avec </a:t>
            </a:r>
            <a:r>
              <a:rPr lang="fr-FR" sz="2000" err="1"/>
              <a:t>Terraform</a:t>
            </a:r>
            <a:r>
              <a:rPr lang="fr-FR" sz="2000"/>
              <a:t> dans Azure</a:t>
            </a:r>
            <a:br>
              <a:rPr lang="fr-FR" sz="2000"/>
            </a:br>
            <a:endParaRPr lang="fr-FR" sz="2000"/>
          </a:p>
          <a:p>
            <a:pPr marL="285750" indent="-285750">
              <a:buFont typeface="Arial" panose="020B0604020202020204" pitchFamily="34" charset="0"/>
              <a:buChar char="•"/>
            </a:pPr>
            <a:r>
              <a:rPr lang="fr-FR" sz="2000"/>
              <a:t>Quelques bonnes pratiques d’utilisation</a:t>
            </a:r>
            <a:br>
              <a:rPr lang="fr-FR" sz="2000"/>
            </a:br>
            <a:endParaRPr lang="fr-FR" sz="2000"/>
          </a:p>
          <a:p>
            <a:pPr marL="285750" indent="-285750">
              <a:buFont typeface="Arial" panose="020B0604020202020204" pitchFamily="34" charset="0"/>
              <a:buChar char="•"/>
            </a:pPr>
            <a:r>
              <a:rPr lang="fr-FR" sz="2000" err="1"/>
              <a:t>Terraform</a:t>
            </a:r>
            <a:r>
              <a:rPr lang="fr-FR" sz="2000"/>
              <a:t> et DevOps avec Azure DevOps (</a:t>
            </a:r>
            <a:r>
              <a:rPr lang="fr-FR" sz="2000" err="1"/>
              <a:t>a.k.a</a:t>
            </a:r>
            <a:r>
              <a:rPr lang="fr-FR" sz="2000"/>
              <a:t> VSTS)</a:t>
            </a:r>
            <a:br>
              <a:rPr lang="fr-FR" sz="2000"/>
            </a:br>
            <a:endParaRPr lang="fr-FR" sz="2000"/>
          </a:p>
          <a:p>
            <a:pPr marL="285750" indent="-285750">
              <a:buFont typeface="Arial" panose="020B0604020202020204" pitchFamily="34" charset="0"/>
              <a:buChar char="•"/>
            </a:pPr>
            <a:r>
              <a:rPr lang="fr-FR" sz="2000"/>
              <a:t>Annonces </a:t>
            </a:r>
            <a:r>
              <a:rPr lang="fr-FR" sz="2000" err="1"/>
              <a:t>HashiConf</a:t>
            </a:r>
            <a:r>
              <a:rPr lang="fr-FR" sz="2000"/>
              <a:t> / </a:t>
            </a:r>
            <a:r>
              <a:rPr lang="fr-FR" sz="2000" err="1"/>
              <a:t>What</a:t>
            </a:r>
            <a:r>
              <a:rPr lang="fr-FR" sz="2000"/>
              <a:t> </a:t>
            </a:r>
            <a:r>
              <a:rPr lang="fr-FR" sz="2000" err="1"/>
              <a:t>next</a:t>
            </a:r>
            <a:r>
              <a:rPr lang="fr-FR" sz="2000"/>
              <a:t> dans la version 0.12</a:t>
            </a:r>
            <a:endParaRPr lang="en-US" sz="2000"/>
          </a:p>
          <a:p>
            <a:endParaRPr lang="en-US"/>
          </a:p>
        </p:txBody>
      </p:sp>
      <p:sp>
        <p:nvSpPr>
          <p:cNvPr id="4" name="Titre 3">
            <a:extLst>
              <a:ext uri="{FF2B5EF4-FFF2-40B4-BE49-F238E27FC236}">
                <a16:creationId xmlns:a16="http://schemas.microsoft.com/office/drawing/2014/main" id="{F9D68568-60D2-4EFA-928C-A5370BF1AB67}"/>
              </a:ext>
            </a:extLst>
          </p:cNvPr>
          <p:cNvSpPr>
            <a:spLocks noGrp="1"/>
          </p:cNvSpPr>
          <p:nvPr>
            <p:ph type="title"/>
          </p:nvPr>
        </p:nvSpPr>
        <p:spPr/>
        <p:txBody>
          <a:bodyPr/>
          <a:lstStyle/>
          <a:p>
            <a:r>
              <a:rPr lang="en-US" err="1"/>
              <a:t>Sommaire</a:t>
            </a:r>
            <a:endParaRPr lang="en-US"/>
          </a:p>
        </p:txBody>
      </p:sp>
    </p:spTree>
    <p:extLst>
      <p:ext uri="{BB962C8B-B14F-4D97-AF65-F5344CB8AC3E}">
        <p14:creationId xmlns:p14="http://schemas.microsoft.com/office/powerpoint/2010/main" val="391238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297B7A8-D146-4736-B759-CFAB9DE6D306}"/>
              </a:ext>
            </a:extLst>
          </p:cNvPr>
          <p:cNvSpPr>
            <a:spLocks noGrp="1"/>
          </p:cNvSpPr>
          <p:nvPr>
            <p:ph type="body" sz="quarter" idx="14"/>
          </p:nvPr>
        </p:nvSpPr>
        <p:spPr/>
        <p:txBody>
          <a:bodyPr>
            <a:normAutofit fontScale="92500" lnSpcReduction="10000"/>
          </a:bodyPr>
          <a:lstStyle/>
          <a:p>
            <a:pPr marL="285750" indent="-285750">
              <a:buFont typeface="Wingdings" panose="05000000000000000000" pitchFamily="2" charset="2"/>
              <a:buChar char="Ø"/>
            </a:pPr>
            <a:r>
              <a:rPr lang="fr-FR" sz="2000"/>
              <a:t>Langage simple HCL plus lisible que le JSON des ARM </a:t>
            </a:r>
            <a:r>
              <a:rPr lang="fr-FR" sz="2000" err="1"/>
              <a:t>templates</a:t>
            </a:r>
            <a:endParaRPr lang="fr-FR" sz="2000"/>
          </a:p>
          <a:p>
            <a:endParaRPr lang="fr-FR" sz="2000"/>
          </a:p>
          <a:p>
            <a:pPr marL="342900" indent="-342900">
              <a:buFont typeface="Wingdings" panose="05000000000000000000" pitchFamily="2" charset="2"/>
              <a:buChar char="Ø"/>
            </a:pPr>
            <a:r>
              <a:rPr lang="fr-FR" sz="2000"/>
              <a:t>Supporte plusieurs fournisseurs (Azure, AWS, Google, </a:t>
            </a:r>
            <a:r>
              <a:rPr lang="fr-FR" sz="2000" err="1"/>
              <a:t>OpenStack</a:t>
            </a:r>
            <a:r>
              <a:rPr lang="fr-FR" sz="2000"/>
              <a:t>, ….)</a:t>
            </a:r>
          </a:p>
          <a:p>
            <a:pPr marL="342900" indent="-342900">
              <a:buFont typeface="Wingdings" panose="05000000000000000000" pitchFamily="2" charset="2"/>
              <a:buChar char="Ø"/>
            </a:pPr>
            <a:endParaRPr lang="fr-FR" sz="2000"/>
          </a:p>
          <a:p>
            <a:pPr marL="285750" indent="-285750">
              <a:buFont typeface="Wingdings" panose="05000000000000000000" pitchFamily="2" charset="2"/>
              <a:buChar char="Ø"/>
            </a:pPr>
            <a:r>
              <a:rPr lang="fr-FR" sz="2000"/>
              <a:t>Sépare la planification de l’exécution (dry run)</a:t>
            </a:r>
          </a:p>
          <a:p>
            <a:pPr marL="285750" indent="-285750">
              <a:buFont typeface="Wingdings" panose="05000000000000000000" pitchFamily="2" charset="2"/>
              <a:buChar char="Ø"/>
            </a:pPr>
            <a:endParaRPr lang="fr-FR" sz="2000"/>
          </a:p>
          <a:p>
            <a:pPr marL="285750" indent="-285750">
              <a:buFont typeface="Wingdings" panose="05000000000000000000" pitchFamily="2" charset="2"/>
              <a:buChar char="Ø"/>
            </a:pPr>
            <a:r>
              <a:rPr lang="fr-FR" sz="2000"/>
              <a:t>Support de la parallélisation des opérations</a:t>
            </a:r>
          </a:p>
          <a:p>
            <a:endParaRPr lang="fr-FR" sz="2000"/>
          </a:p>
          <a:p>
            <a:pPr marL="285750" indent="-285750">
              <a:buFont typeface="Wingdings" panose="05000000000000000000" pitchFamily="2" charset="2"/>
              <a:buChar char="Ø"/>
            </a:pPr>
            <a:r>
              <a:rPr lang="fr-FR" sz="2000"/>
              <a:t>Outil Open source, maintenu par une grande communauté</a:t>
            </a:r>
          </a:p>
          <a:p>
            <a:pPr marL="285750" indent="-285750">
              <a:buFont typeface="Wingdings" panose="05000000000000000000" pitchFamily="2" charset="2"/>
              <a:buChar char="Ø"/>
            </a:pPr>
            <a:endParaRPr lang="fr-FR" sz="2000"/>
          </a:p>
          <a:p>
            <a:pPr marL="285750" indent="-285750">
              <a:buFont typeface="Wingdings" panose="05000000000000000000" pitchFamily="2" charset="2"/>
              <a:buChar char="Ø"/>
            </a:pPr>
            <a:r>
              <a:rPr lang="fr-FR" sz="2000"/>
              <a:t>Simple exécutable, multi plateforme (</a:t>
            </a:r>
            <a:r>
              <a:rPr lang="fr-FR" sz="2000" err="1"/>
              <a:t>windows</a:t>
            </a:r>
            <a:r>
              <a:rPr lang="fr-FR" sz="2000"/>
              <a:t>, linux, mac, ..)</a:t>
            </a:r>
          </a:p>
          <a:p>
            <a:pPr marL="285750" indent="-285750">
              <a:buFont typeface="Wingdings" panose="05000000000000000000" pitchFamily="2" charset="2"/>
              <a:buChar char="Ø"/>
            </a:pPr>
            <a:endParaRPr lang="fr-FR" sz="2000"/>
          </a:p>
          <a:p>
            <a:pPr marL="285750" indent="-285750">
              <a:buFont typeface="Wingdings" panose="05000000000000000000" pitchFamily="2" charset="2"/>
              <a:buChar char="Ø"/>
            </a:pPr>
            <a:endParaRPr lang="fr-FR" sz="2000"/>
          </a:p>
          <a:p>
            <a:pPr marL="285750" indent="-285750">
              <a:buFont typeface="Wingdings" panose="05000000000000000000" pitchFamily="2" charset="2"/>
              <a:buChar char="Ø"/>
            </a:pPr>
            <a:endParaRPr lang="fr-FR" sz="2000"/>
          </a:p>
          <a:p>
            <a:endParaRPr lang="en-US"/>
          </a:p>
        </p:txBody>
      </p:sp>
      <p:sp>
        <p:nvSpPr>
          <p:cNvPr id="4" name="Titre 3">
            <a:extLst>
              <a:ext uri="{FF2B5EF4-FFF2-40B4-BE49-F238E27FC236}">
                <a16:creationId xmlns:a16="http://schemas.microsoft.com/office/drawing/2014/main" id="{B2F58F78-FA3D-46EC-87EB-F9328FB412D3}"/>
              </a:ext>
            </a:extLst>
          </p:cNvPr>
          <p:cNvSpPr>
            <a:spLocks noGrp="1"/>
          </p:cNvSpPr>
          <p:nvPr>
            <p:ph type="title"/>
          </p:nvPr>
        </p:nvSpPr>
        <p:spPr/>
        <p:txBody>
          <a:bodyPr/>
          <a:lstStyle/>
          <a:p>
            <a:r>
              <a:rPr lang="en-US" err="1"/>
              <a:t>Pourquoi</a:t>
            </a:r>
            <a:r>
              <a:rPr lang="en-US"/>
              <a:t> Terraform ?</a:t>
            </a:r>
          </a:p>
        </p:txBody>
      </p:sp>
      <p:sp>
        <p:nvSpPr>
          <p:cNvPr id="7" name="Espace réservé du texte 6">
            <a:extLst>
              <a:ext uri="{FF2B5EF4-FFF2-40B4-BE49-F238E27FC236}">
                <a16:creationId xmlns:a16="http://schemas.microsoft.com/office/drawing/2014/main" id="{79111AD3-3325-472C-8151-9FB42BDA8640}"/>
              </a:ext>
            </a:extLst>
          </p:cNvPr>
          <p:cNvSpPr>
            <a:spLocks noGrp="1"/>
          </p:cNvSpPr>
          <p:nvPr>
            <p:ph type="body" sz="quarter" idx="16"/>
          </p:nvPr>
        </p:nvSpPr>
        <p:spPr>
          <a:xfrm>
            <a:off x="840159" y="587057"/>
            <a:ext cx="3500437" cy="5799455"/>
          </a:xfrm>
        </p:spPr>
        <p:txBody>
          <a:bodyPr/>
          <a:lstStyle/>
          <a:p>
            <a:endParaRPr lang="en-US"/>
          </a:p>
        </p:txBody>
      </p:sp>
      <p:pic>
        <p:nvPicPr>
          <p:cNvPr id="1026" name="Picture 2" descr="Image associÃ©e">
            <a:extLst>
              <a:ext uri="{FF2B5EF4-FFF2-40B4-BE49-F238E27FC236}">
                <a16:creationId xmlns:a16="http://schemas.microsoft.com/office/drawing/2014/main" id="{F71B4C85-0A5A-4D40-AB84-F176A5DB1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979" y="1668780"/>
            <a:ext cx="2531513" cy="252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1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0FA6A51D-E7C4-495D-BE8B-593FC4EA1751}"/>
              </a:ext>
            </a:extLst>
          </p:cNvPr>
          <p:cNvSpPr>
            <a:spLocks noGrp="1"/>
          </p:cNvSpPr>
          <p:nvPr>
            <p:ph idx="1"/>
          </p:nvPr>
        </p:nvSpPr>
        <p:spPr>
          <a:xfrm>
            <a:off x="838200" y="1438275"/>
            <a:ext cx="10515600" cy="5054600"/>
          </a:xfrm>
        </p:spPr>
        <p:txBody>
          <a:bodyPr vert="horz" lIns="91440" tIns="45720" rIns="91440" bIns="45720" rtlCol="0" anchor="t">
            <a:normAutofit fontScale="92500" lnSpcReduction="10000"/>
          </a:bodyPr>
          <a:lstStyle/>
          <a:p>
            <a:r>
              <a:rPr lang="fr-FR" sz="1800">
                <a:latin typeface="+mn-lt"/>
              </a:rPr>
              <a:t>INSTALLATION sur POSTE</a:t>
            </a:r>
          </a:p>
          <a:p>
            <a:pPr marL="285750" indent="-285750">
              <a:buFont typeface="Arial" panose="020B0604020202020204" pitchFamily="34" charset="0"/>
              <a:buChar char="•"/>
            </a:pPr>
            <a:r>
              <a:rPr lang="fr-FR" sz="1800">
                <a:latin typeface="+mn-lt"/>
              </a:rPr>
              <a:t>Installer la dernière version de </a:t>
            </a:r>
            <a:r>
              <a:rPr lang="fr-FR" sz="1800" err="1">
                <a:latin typeface="+mn-lt"/>
              </a:rPr>
              <a:t>Terraform</a:t>
            </a:r>
            <a:r>
              <a:rPr lang="fr-FR" sz="1800">
                <a:latin typeface="+mn-lt"/>
              </a:rPr>
              <a:t> https://www.terraform.io/downloads.html  (+ mettre dans PATH)</a:t>
            </a:r>
            <a:endParaRPr lang="fr-FR" sz="1800">
              <a:latin typeface="+mn-lt"/>
              <a:cs typeface="Calibri"/>
            </a:endParaRPr>
          </a:p>
          <a:p>
            <a:pPr marL="285750" indent="-285750">
              <a:buFont typeface="Arial" panose="020B0604020202020204" pitchFamily="34" charset="0"/>
              <a:buChar char="•"/>
            </a:pPr>
            <a:r>
              <a:rPr lang="fr-FR" sz="1800">
                <a:latin typeface="+mn-lt"/>
              </a:rPr>
              <a:t>Installer Visual Studio Code et quelques extensions:</a:t>
            </a:r>
          </a:p>
          <a:p>
            <a:pPr>
              <a:buFontTx/>
              <a:buChar char="-"/>
            </a:pPr>
            <a:r>
              <a:rPr lang="fr-FR" sz="1800">
                <a:latin typeface="+mn-lt"/>
              </a:rPr>
              <a:t> </a:t>
            </a:r>
            <a:r>
              <a:rPr lang="fr-FR" sz="1800" err="1">
                <a:latin typeface="+mn-lt"/>
              </a:rPr>
              <a:t>Terraform</a:t>
            </a:r>
            <a:r>
              <a:rPr lang="fr-FR" sz="1800">
                <a:latin typeface="+mn-lt"/>
              </a:rPr>
              <a:t> (</a:t>
            </a:r>
            <a:r>
              <a:rPr lang="fr-FR" sz="1800">
                <a:latin typeface="+mn-lt"/>
                <a:hlinkClick r:id="rId2"/>
              </a:rPr>
              <a:t>https://marketplace.visualstudio.com/items?itemName=mauve.terraform</a:t>
            </a:r>
            <a:r>
              <a:rPr lang="fr-FR" sz="1800">
                <a:latin typeface="+mn-lt"/>
              </a:rPr>
              <a:t>)</a:t>
            </a:r>
          </a:p>
          <a:p>
            <a:pPr>
              <a:buFontTx/>
              <a:buChar char="-"/>
            </a:pPr>
            <a:r>
              <a:rPr lang="fr-FR" sz="1800">
                <a:latin typeface="+mn-lt"/>
              </a:rPr>
              <a:t> Azure </a:t>
            </a:r>
            <a:r>
              <a:rPr lang="fr-FR" sz="1800" err="1">
                <a:latin typeface="+mn-lt"/>
              </a:rPr>
              <a:t>Account</a:t>
            </a:r>
            <a:r>
              <a:rPr lang="fr-FR" sz="1800">
                <a:latin typeface="+mn-lt"/>
              </a:rPr>
              <a:t> (</a:t>
            </a:r>
            <a:r>
              <a:rPr lang="fr-FR" sz="1800">
                <a:latin typeface="+mn-lt"/>
                <a:hlinkClick r:id="rId3"/>
              </a:rPr>
              <a:t>https://marketplace.visualstudio.com/items?itemName=ms-vscode.azure-account</a:t>
            </a:r>
            <a:r>
              <a:rPr lang="fr-FR" sz="1800">
                <a:latin typeface="+mn-lt"/>
              </a:rPr>
              <a:t>)</a:t>
            </a:r>
          </a:p>
          <a:p>
            <a:endParaRPr lang="fr-FR" sz="1800">
              <a:latin typeface="+mn-lt"/>
            </a:endParaRPr>
          </a:p>
          <a:p>
            <a:r>
              <a:rPr lang="fr-FR" sz="1800">
                <a:latin typeface="+mn-lt"/>
              </a:rPr>
              <a:t>AUNCUNE INSTALLATION</a:t>
            </a:r>
          </a:p>
          <a:p>
            <a:pPr marL="285750" indent="-285750">
              <a:buFont typeface="Arial" panose="020B0604020202020204" pitchFamily="34" charset="0"/>
              <a:buChar char="•"/>
            </a:pPr>
            <a:r>
              <a:rPr lang="fr-FR" sz="1800">
                <a:latin typeface="+mn-lt"/>
              </a:rPr>
              <a:t>Azure Cloud Shell pour l’exécutable de </a:t>
            </a:r>
            <a:r>
              <a:rPr lang="fr-FR" sz="1800" err="1">
                <a:latin typeface="+mn-lt"/>
              </a:rPr>
              <a:t>Terraform</a:t>
            </a:r>
            <a:endParaRPr lang="fr-FR" sz="1800">
              <a:latin typeface="+mn-lt"/>
            </a:endParaRPr>
          </a:p>
          <a:p>
            <a:pPr marL="285750" indent="-285750">
              <a:buFont typeface="Arial" panose="020B0604020202020204" pitchFamily="34" charset="0"/>
              <a:buChar char="•"/>
            </a:pPr>
            <a:r>
              <a:rPr lang="fr-FR" sz="1800">
                <a:latin typeface="+mn-lt"/>
              </a:rPr>
              <a:t>Azure Cloud Shell Editor pour éditer votre code</a:t>
            </a:r>
          </a:p>
          <a:p>
            <a:endParaRPr lang="fr-FR" sz="1800">
              <a:latin typeface="+mn-lt"/>
            </a:endParaRPr>
          </a:p>
          <a:p>
            <a:r>
              <a:rPr lang="fr-FR" sz="1800">
                <a:latin typeface="+mn-lt"/>
              </a:rPr>
              <a:t>CONFIGURATION de TERRAFORM</a:t>
            </a:r>
          </a:p>
          <a:p>
            <a:pPr>
              <a:buFontTx/>
              <a:buChar char="-"/>
            </a:pPr>
            <a:r>
              <a:rPr lang="fr-FR" sz="1800">
                <a:latin typeface="+mn-lt"/>
              </a:rPr>
              <a:t> Créer un service principal (ou app Registration) dans le Tenant ( Azure AD) et donner les droits sur la suscription</a:t>
            </a:r>
          </a:p>
          <a:p>
            <a:pPr>
              <a:buFontTx/>
              <a:buChar char="-"/>
            </a:pPr>
            <a:r>
              <a:rPr lang="fr-FR" sz="1800">
                <a:latin typeface="+mn-lt"/>
              </a:rPr>
              <a:t> Créer un fichier provider.tf avec vos informations de connexion obtenu ainsi que vos fichiers .</a:t>
            </a:r>
            <a:r>
              <a:rPr lang="fr-FR" sz="1800" err="1">
                <a:latin typeface="+mn-lt"/>
              </a:rPr>
              <a:t>tf</a:t>
            </a:r>
            <a:r>
              <a:rPr lang="fr-FR" sz="1800">
                <a:latin typeface="+mn-lt"/>
              </a:rPr>
              <a:t> avec les </a:t>
            </a:r>
            <a:r>
              <a:rPr lang="fr-FR" sz="1800" err="1">
                <a:latin typeface="+mn-lt"/>
              </a:rPr>
              <a:t>resources</a:t>
            </a:r>
            <a:r>
              <a:rPr lang="fr-FR" sz="1800">
                <a:latin typeface="+mn-lt"/>
              </a:rPr>
              <a:t> à </a:t>
            </a:r>
            <a:r>
              <a:rPr lang="fr-FR" sz="1800" err="1">
                <a:latin typeface="+mn-lt"/>
              </a:rPr>
              <a:t>provisioner</a:t>
            </a:r>
            <a:r>
              <a:rPr lang="fr-FR" sz="1800">
                <a:latin typeface="+mn-lt"/>
              </a:rPr>
              <a:t>.</a:t>
            </a:r>
          </a:p>
          <a:p>
            <a:endParaRPr lang="fr-FR"/>
          </a:p>
        </p:txBody>
      </p:sp>
      <p:sp>
        <p:nvSpPr>
          <p:cNvPr id="6" name="Titre 5">
            <a:extLst>
              <a:ext uri="{FF2B5EF4-FFF2-40B4-BE49-F238E27FC236}">
                <a16:creationId xmlns:a16="http://schemas.microsoft.com/office/drawing/2014/main" id="{41FA049E-F8CB-42CA-9D4A-C3E4B1C2B60A}"/>
              </a:ext>
            </a:extLst>
          </p:cNvPr>
          <p:cNvSpPr>
            <a:spLocks noGrp="1"/>
          </p:cNvSpPr>
          <p:nvPr>
            <p:ph type="title"/>
          </p:nvPr>
        </p:nvSpPr>
        <p:spPr/>
        <p:txBody>
          <a:bodyPr/>
          <a:lstStyle/>
          <a:p>
            <a:r>
              <a:rPr lang="fr-FR"/>
              <a:t>Débuter</a:t>
            </a:r>
            <a:r>
              <a:rPr lang="en-US"/>
              <a:t> avec TERRAFORM dans AZURE</a:t>
            </a:r>
          </a:p>
        </p:txBody>
      </p:sp>
    </p:spTree>
    <p:extLst>
      <p:ext uri="{BB962C8B-B14F-4D97-AF65-F5344CB8AC3E}">
        <p14:creationId xmlns:p14="http://schemas.microsoft.com/office/powerpoint/2010/main" val="244350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B6CFC94-8B28-40F0-92A4-E788C603BADB}"/>
              </a:ext>
            </a:extLst>
          </p:cNvPr>
          <p:cNvSpPr>
            <a:spLocks noGrp="1"/>
          </p:cNvSpPr>
          <p:nvPr>
            <p:ph idx="1"/>
          </p:nvPr>
        </p:nvSpPr>
        <p:spPr/>
        <p:txBody>
          <a:bodyPr vert="horz" lIns="91440" tIns="45720" rIns="91440" bIns="45720" rtlCol="0" anchor="t">
            <a:normAutofit/>
          </a:bodyPr>
          <a:lstStyle/>
          <a:p>
            <a:endParaRPr lang="en-US"/>
          </a:p>
          <a:p>
            <a:endParaRPr lang="en-US">
              <a:cs typeface="Calibri Light"/>
            </a:endParaRPr>
          </a:p>
        </p:txBody>
      </p:sp>
      <p:sp>
        <p:nvSpPr>
          <p:cNvPr id="3" name="Titre 2">
            <a:extLst>
              <a:ext uri="{FF2B5EF4-FFF2-40B4-BE49-F238E27FC236}">
                <a16:creationId xmlns:a16="http://schemas.microsoft.com/office/drawing/2014/main" id="{3F845255-BDAF-4A37-96FD-8088EF8DE935}"/>
              </a:ext>
            </a:extLst>
          </p:cNvPr>
          <p:cNvSpPr>
            <a:spLocks noGrp="1"/>
          </p:cNvSpPr>
          <p:nvPr>
            <p:ph type="title"/>
          </p:nvPr>
        </p:nvSpPr>
        <p:spPr/>
        <p:txBody>
          <a:bodyPr/>
          <a:lstStyle/>
          <a:p>
            <a:r>
              <a:rPr lang="en-US" err="1"/>
              <a:t>Prerequis</a:t>
            </a:r>
            <a:r>
              <a:rPr lang="en-US">
                <a:cs typeface="Calibri"/>
              </a:rPr>
              <a:t> Azure</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998F6AF-BFE9-48B4-9E44-A2ECBBF4B27A}"/>
              </a:ext>
            </a:extLst>
          </p:cNvPr>
          <p:cNvPicPr>
            <a:picLocks noChangeAspect="1"/>
          </p:cNvPicPr>
          <p:nvPr/>
        </p:nvPicPr>
        <p:blipFill>
          <a:blip r:embed="rId2"/>
          <a:stretch>
            <a:fillRect/>
          </a:stretch>
        </p:blipFill>
        <p:spPr>
          <a:xfrm>
            <a:off x="471055" y="2034024"/>
            <a:ext cx="11028217" cy="3295643"/>
          </a:xfrm>
          <a:prstGeom prst="rect">
            <a:avLst/>
          </a:prstGeom>
        </p:spPr>
      </p:pic>
    </p:spTree>
    <p:extLst>
      <p:ext uri="{BB962C8B-B14F-4D97-AF65-F5344CB8AC3E}">
        <p14:creationId xmlns:p14="http://schemas.microsoft.com/office/powerpoint/2010/main" val="181915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968210-FED3-48A2-B2C6-BC9129723E42}"/>
              </a:ext>
            </a:extLst>
          </p:cNvPr>
          <p:cNvSpPr>
            <a:spLocks noGrp="1"/>
          </p:cNvSpPr>
          <p:nvPr>
            <p:ph type="ctrTitle"/>
          </p:nvPr>
        </p:nvSpPr>
        <p:spPr/>
        <p:txBody>
          <a:bodyPr/>
          <a:lstStyle/>
          <a:p>
            <a:r>
              <a:rPr lang="en-US"/>
              <a:t>DEMO</a:t>
            </a:r>
          </a:p>
        </p:txBody>
      </p:sp>
      <p:sp>
        <p:nvSpPr>
          <p:cNvPr id="5" name="Sous-titre 4">
            <a:extLst>
              <a:ext uri="{FF2B5EF4-FFF2-40B4-BE49-F238E27FC236}">
                <a16:creationId xmlns:a16="http://schemas.microsoft.com/office/drawing/2014/main" id="{759C5D12-6F87-41CB-8438-DCC78EFFFE63}"/>
              </a:ext>
            </a:extLst>
          </p:cNvPr>
          <p:cNvSpPr>
            <a:spLocks noGrp="1"/>
          </p:cNvSpPr>
          <p:nvPr>
            <p:ph type="subTitle" idx="1"/>
          </p:nvPr>
        </p:nvSpPr>
        <p:spPr/>
        <p:txBody>
          <a:bodyPr/>
          <a:lstStyle/>
          <a:p>
            <a:r>
              <a:rPr lang="fr-FR"/>
              <a:t>Provisionner</a:t>
            </a:r>
            <a:r>
              <a:rPr lang="en-US"/>
              <a:t> </a:t>
            </a:r>
            <a:r>
              <a:rPr lang="en-US" err="1"/>
              <a:t>vos</a:t>
            </a:r>
            <a:r>
              <a:rPr lang="en-US"/>
              <a:t> resources Azure avec Terraform</a:t>
            </a:r>
          </a:p>
        </p:txBody>
      </p:sp>
    </p:spTree>
    <p:extLst>
      <p:ext uri="{BB962C8B-B14F-4D97-AF65-F5344CB8AC3E}">
        <p14:creationId xmlns:p14="http://schemas.microsoft.com/office/powerpoint/2010/main" val="52958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5C1D4D6-BD3F-4058-9079-0E1AB02F68CE}"/>
              </a:ext>
            </a:extLst>
          </p:cNvPr>
          <p:cNvSpPr>
            <a:spLocks noGrp="1"/>
          </p:cNvSpPr>
          <p:nvPr>
            <p:ph type="ctrTitle"/>
          </p:nvPr>
        </p:nvSpPr>
        <p:spPr/>
        <p:txBody>
          <a:bodyPr/>
          <a:lstStyle/>
          <a:p>
            <a:r>
              <a:rPr lang="fr-FR">
                <a:cs typeface="Calibri"/>
              </a:rPr>
              <a:t>Best Practices</a:t>
            </a:r>
            <a:endParaRPr lang="fr-FR"/>
          </a:p>
        </p:txBody>
      </p:sp>
      <p:sp>
        <p:nvSpPr>
          <p:cNvPr id="2" name="Espace réservé du contenu 1">
            <a:extLst>
              <a:ext uri="{FF2B5EF4-FFF2-40B4-BE49-F238E27FC236}">
                <a16:creationId xmlns:a16="http://schemas.microsoft.com/office/drawing/2014/main" id="{39EF2787-FABD-4AEE-80D8-83462F375AFB}"/>
              </a:ext>
            </a:extLst>
          </p:cNvPr>
          <p:cNvSpPr>
            <a:spLocks noGrp="1"/>
          </p:cNvSpPr>
          <p:nvPr>
            <p:ph type="subTitle" idx="1"/>
          </p:nvPr>
        </p:nvSpPr>
        <p:spPr/>
        <p:txBody>
          <a:bodyPr vert="horz" lIns="91440" tIns="45720" rIns="91440" bIns="45720" rtlCol="0" anchor="t">
            <a:normAutofit/>
          </a:bodyPr>
          <a:lstStyle/>
          <a:p>
            <a:r>
              <a:rPr lang="fr-FR" err="1">
                <a:cs typeface="Calibri Light"/>
              </a:rPr>
              <a:t>Terraform</a:t>
            </a:r>
            <a:r>
              <a:rPr lang="fr-FR">
                <a:cs typeface="Calibri Light"/>
              </a:rPr>
              <a:t> dans Azure</a:t>
            </a:r>
            <a:endParaRPr lang="fr-FR"/>
          </a:p>
        </p:txBody>
      </p:sp>
    </p:spTree>
    <p:extLst>
      <p:ext uri="{BB962C8B-B14F-4D97-AF65-F5344CB8AC3E}">
        <p14:creationId xmlns:p14="http://schemas.microsoft.com/office/powerpoint/2010/main" val="2794779374"/>
      </p:ext>
    </p:extLst>
  </p:cSld>
  <p:clrMapOvr>
    <a:masterClrMapping/>
  </p:clrMapOvr>
</p:sld>
</file>

<file path=ppt/theme/theme1.xml><?xml version="1.0" encoding="utf-8"?>
<a:theme xmlns:a="http://schemas.openxmlformats.org/drawingml/2006/main" name="Conception personnalisée">
  <a:themeElements>
    <a:clrScheme name="Cellenza">
      <a:dk1>
        <a:srgbClr val="515786"/>
      </a:dk1>
      <a:lt1>
        <a:sysClr val="window" lastClr="FFFFFF"/>
      </a:lt1>
      <a:dk2>
        <a:srgbClr val="323549"/>
      </a:dk2>
      <a:lt2>
        <a:srgbClr val="EEECE1"/>
      </a:lt2>
      <a:accent1>
        <a:srgbClr val="F6F6F9"/>
      </a:accent1>
      <a:accent2>
        <a:srgbClr val="F5F2FF"/>
      </a:accent2>
      <a:accent3>
        <a:srgbClr val="DFDAFF"/>
      </a:accent3>
      <a:accent4>
        <a:srgbClr val="CAC2FF"/>
      </a:accent4>
      <a:accent5>
        <a:srgbClr val="9D84FF"/>
      </a:accent5>
      <a:accent6>
        <a:srgbClr val="515887"/>
      </a:accent6>
      <a:hlink>
        <a:srgbClr val="6D47FF"/>
      </a:hlink>
      <a:folHlink>
        <a:srgbClr val="9D84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outerShdw blurRad="381000" dist="114300" sx="104000" sy="104000" algn="l" rotWithShape="0">
            <a:schemeClr val="tx1">
              <a:alpha val="4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C86D7BDA-6CD8-498A-A3B1-D5A3C564BED3}" vid="{845F0CC7-E5A2-4520-A0B7-D29D6193CAA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CFD24CAF02DE48A0D92A69614B9368" ma:contentTypeVersion="4" ma:contentTypeDescription="Crée un document." ma:contentTypeScope="" ma:versionID="96fd0158e29fe0bebfa517e08d3624e7">
  <xsd:schema xmlns:xsd="http://www.w3.org/2001/XMLSchema" xmlns:xs="http://www.w3.org/2001/XMLSchema" xmlns:p="http://schemas.microsoft.com/office/2006/metadata/properties" xmlns:ns2="66776435-9e81-4f1c-a8c9-8407d15d03d4" targetNamespace="http://schemas.microsoft.com/office/2006/metadata/properties" ma:root="true" ma:fieldsID="cf7d50d47b35854449ad046b089f6b3b" ns2:_="">
    <xsd:import namespace="66776435-9e81-4f1c-a8c9-8407d15d03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76435-9e81-4f1c-a8c9-8407d15d0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1A7B9-7AD3-4E00-8CBA-B9D66AA3D5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3D705D7-0A0E-4BBD-B5FF-2113D43EBCD0}">
  <ds:schemaRefs>
    <ds:schemaRef ds:uri="http://schemas.microsoft.com/sharepoint/v3/contenttype/forms"/>
  </ds:schemaRefs>
</ds:datastoreItem>
</file>

<file path=customXml/itemProps3.xml><?xml version="1.0" encoding="utf-8"?>
<ds:datastoreItem xmlns:ds="http://schemas.openxmlformats.org/officeDocument/2006/customXml" ds:itemID="{6B51B67F-2842-4FD4-952B-294DE22CE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776435-9e81-4f1c-a8c9-8407d15d0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539</Words>
  <Application>Microsoft Office PowerPoint</Application>
  <PresentationFormat>Grand écran</PresentationFormat>
  <Paragraphs>130</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Bradley Hand ITC</vt:lpstr>
      <vt:lpstr>Calibri</vt:lpstr>
      <vt:lpstr>Calibri Light</vt:lpstr>
      <vt:lpstr>Giorgio</vt:lpstr>
      <vt:lpstr>Vrinda</vt:lpstr>
      <vt:lpstr>Wingdings</vt:lpstr>
      <vt:lpstr>Conception personnalisée</vt:lpstr>
      <vt:lpstr>Terraform dans Azure</vt:lpstr>
      <vt:lpstr>Présentation PowerPoint</vt:lpstr>
      <vt:lpstr>Qui sommes nous</vt:lpstr>
      <vt:lpstr>Sommaire</vt:lpstr>
      <vt:lpstr>Pourquoi Terraform ?</vt:lpstr>
      <vt:lpstr>Débuter avec TERRAFORM dans AZURE</vt:lpstr>
      <vt:lpstr>Prerequis Azure</vt:lpstr>
      <vt:lpstr>DEMO</vt:lpstr>
      <vt:lpstr>Best Practices</vt:lpstr>
      <vt:lpstr>Bonnes pratiques (Terraform &amp; Azure)</vt:lpstr>
      <vt:lpstr>Utiliser des remote backends</vt:lpstr>
      <vt:lpstr>Maîtriser les versions de Terraform, des providers et des modules à utiliser</vt:lpstr>
      <vt:lpstr>Utiliser les dépendances implicites</vt:lpstr>
      <vt:lpstr>Utiliser des modules</vt:lpstr>
      <vt:lpstr>Les template ARM qu’en cas de dernier recours</vt:lpstr>
      <vt:lpstr>DevOps et Terraform</vt:lpstr>
      <vt:lpstr>CI / CD avec Azure DevOps</vt:lpstr>
      <vt:lpstr>News from HashiConf 18</vt:lpstr>
      <vt:lpstr>Annonces</vt:lpstr>
      <vt:lpstr>What news in Terraform 0.12</vt:lpstr>
      <vt:lpstr>Terraform 0.12</vt:lpstr>
      <vt:lpstr>Présentation PowerPoint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Robert</dc:creator>
  <cp:keywords>ORESYS</cp:keywords>
  <cp:lastModifiedBy>Mikael Krief</cp:lastModifiedBy>
  <cp:revision>1</cp:revision>
  <dcterms:created xsi:type="dcterms:W3CDTF">2018-06-13T07:40:34Z</dcterms:created>
  <dcterms:modified xsi:type="dcterms:W3CDTF">2018-12-18T20:31:44Z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0x010100F0CFD24CAF02DE48A0D92A69614B9368</vt:lpwstr>
  </property>
  <property fmtid="{D5CDD505-2E9C-101B-9397-08002B2CF9AE}" pid="3" name="Tfs.IsStoryboard">
    <vt:bool>true</vt:bool>
  </property>
  <property fmtid="{D5CDD505-2E9C-101B-9397-08002B2CF9AE}" pid="4" name="Tfs.LastKnownPath">
    <vt:lpwstr>https://d.docs.live.net/566ad4721ae2e080/ALM/meetup terraform/Terraform dans Azure.pptx</vt:lpwstr>
  </property>
</Properties>
</file>